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210" r:id="rId4"/>
  </p:sldMasterIdLst>
  <p:notesMasterIdLst>
    <p:notesMasterId r:id="rId17"/>
  </p:notesMasterIdLst>
  <p:handoutMasterIdLst>
    <p:handoutMasterId r:id="rId18"/>
  </p:handoutMasterIdLst>
  <p:sldIdLst>
    <p:sldId id="264" r:id="rId5"/>
    <p:sldId id="260" r:id="rId6"/>
    <p:sldId id="259" r:id="rId7"/>
    <p:sldId id="262" r:id="rId8"/>
    <p:sldId id="269" r:id="rId9"/>
    <p:sldId id="266" r:id="rId10"/>
    <p:sldId id="267" r:id="rId11"/>
    <p:sldId id="265" r:id="rId12"/>
    <p:sldId id="263" r:id="rId13"/>
    <p:sldId id="271" r:id="rId14"/>
    <p:sldId id="272" r:id="rId15"/>
    <p:sldId id="270" r:id="rId16"/>
  </p:sldIdLst>
  <p:sldSz cx="12192000" cy="6858000"/>
  <p:notesSz cx="6894513" cy="9180513"/>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739" autoAdjust="0"/>
    <p:restoredTop sz="86463" autoAdjust="0"/>
  </p:normalViewPr>
  <p:slideViewPr>
    <p:cSldViewPr snapToGrid="0" snapToObjects="1">
      <p:cViewPr varScale="1">
        <p:scale>
          <a:sx n="120" d="100"/>
          <a:sy n="120" d="100"/>
        </p:scale>
        <p:origin x="88" y="28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p:scale>
          <a:sx n="120" d="100"/>
          <a:sy n="120" d="100"/>
        </p:scale>
        <p:origin x="1674" y="11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7622" cy="460620"/>
          </a:xfrm>
          <a:prstGeom prst="rect">
            <a:avLst/>
          </a:prstGeom>
        </p:spPr>
        <p:txBody>
          <a:bodyPr vert="horz" lIns="91849" tIns="45925" rIns="91849" bIns="45925" rtlCol="0"/>
          <a:lstStyle>
            <a:lvl1pPr algn="l">
              <a:defRPr sz="1200"/>
            </a:lvl1pPr>
          </a:lstStyle>
          <a:p>
            <a:endParaRPr lang="en-US"/>
          </a:p>
        </p:txBody>
      </p:sp>
      <p:sp>
        <p:nvSpPr>
          <p:cNvPr id="3" name="Date Placeholder 2"/>
          <p:cNvSpPr>
            <a:spLocks noGrp="1"/>
          </p:cNvSpPr>
          <p:nvPr>
            <p:ph type="dt" sz="quarter" idx="1"/>
          </p:nvPr>
        </p:nvSpPr>
        <p:spPr>
          <a:xfrm>
            <a:off x="3905296" y="0"/>
            <a:ext cx="2987622" cy="460620"/>
          </a:xfrm>
          <a:prstGeom prst="rect">
            <a:avLst/>
          </a:prstGeom>
        </p:spPr>
        <p:txBody>
          <a:bodyPr vert="horz" lIns="91849" tIns="45925" rIns="91849" bIns="45925" rtlCol="0"/>
          <a:lstStyle>
            <a:lvl1pPr algn="r">
              <a:defRPr sz="1200"/>
            </a:lvl1pPr>
          </a:lstStyle>
          <a:p>
            <a:fld id="{8A7B005A-0F17-463A-B06D-C37B337C47A5}" type="datetime5">
              <a:rPr lang="en-US" smtClean="0"/>
              <a:t>17-Sep-18</a:t>
            </a:fld>
            <a:endParaRPr lang="en-US"/>
          </a:p>
        </p:txBody>
      </p:sp>
      <p:sp>
        <p:nvSpPr>
          <p:cNvPr id="4" name="Footer Placeholder 3"/>
          <p:cNvSpPr>
            <a:spLocks noGrp="1"/>
          </p:cNvSpPr>
          <p:nvPr>
            <p:ph type="ftr" sz="quarter" idx="2"/>
          </p:nvPr>
        </p:nvSpPr>
        <p:spPr>
          <a:xfrm>
            <a:off x="0" y="8719895"/>
            <a:ext cx="2987622" cy="460619"/>
          </a:xfrm>
          <a:prstGeom prst="rect">
            <a:avLst/>
          </a:prstGeom>
        </p:spPr>
        <p:txBody>
          <a:bodyPr vert="horz" lIns="91849" tIns="45925" rIns="91849" bIns="45925" rtlCol="0" anchor="b"/>
          <a:lstStyle>
            <a:lvl1pPr algn="l">
              <a:defRPr sz="1200"/>
            </a:lvl1pPr>
          </a:lstStyle>
          <a:p>
            <a:endParaRPr lang="en-US"/>
          </a:p>
        </p:txBody>
      </p:sp>
      <p:sp>
        <p:nvSpPr>
          <p:cNvPr id="5" name="Slide Number Placeholder 4"/>
          <p:cNvSpPr>
            <a:spLocks noGrp="1"/>
          </p:cNvSpPr>
          <p:nvPr>
            <p:ph type="sldNum" sz="quarter" idx="3"/>
          </p:nvPr>
        </p:nvSpPr>
        <p:spPr>
          <a:xfrm>
            <a:off x="3905296" y="8719895"/>
            <a:ext cx="2987622" cy="460619"/>
          </a:xfrm>
          <a:prstGeom prst="rect">
            <a:avLst/>
          </a:prstGeom>
        </p:spPr>
        <p:txBody>
          <a:bodyPr vert="horz" lIns="91849" tIns="45925" rIns="91849" bIns="45925" rtlCol="0" anchor="b"/>
          <a:lstStyle>
            <a:lvl1pPr algn="r">
              <a:defRPr sz="1200"/>
            </a:lvl1pPr>
          </a:lstStyle>
          <a:p>
            <a:fld id="{B3D9227C-015E-4DD9-9955-6FD395357953}" type="slidenum">
              <a:rPr lang="en-US" smtClean="0"/>
              <a:t>‹#›</a:t>
            </a:fld>
            <a:endParaRPr lang="en-US"/>
          </a:p>
        </p:txBody>
      </p:sp>
    </p:spTree>
    <p:extLst>
      <p:ext uri="{BB962C8B-B14F-4D97-AF65-F5344CB8AC3E}">
        <p14:creationId xmlns:p14="http://schemas.microsoft.com/office/powerpoint/2010/main" val="1608689245"/>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404383"/>
            <a:ext cx="6892916" cy="3431761"/>
          </a:xfrm>
          <a:prstGeom prst="rect">
            <a:avLst/>
          </a:prstGeom>
          <a:solidFill>
            <a:schemeClr val="accent4">
              <a:lumMod val="20000"/>
              <a:lumOff val="80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849" tIns="45925" rIns="91849" bIns="45925" spcCol="0" rtlCol="0" anchor="ctr"/>
          <a:lstStyle/>
          <a:p>
            <a:pPr algn="ctr"/>
            <a:endParaRPr lang="en-US"/>
          </a:p>
        </p:txBody>
      </p:sp>
      <p:sp>
        <p:nvSpPr>
          <p:cNvPr id="11" name="Rounded Rectangle 10"/>
          <p:cNvSpPr/>
          <p:nvPr/>
        </p:nvSpPr>
        <p:spPr>
          <a:xfrm>
            <a:off x="-186842" y="-730658"/>
            <a:ext cx="7310373" cy="1135040"/>
          </a:xfrm>
          <a:prstGeom prst="roundRect">
            <a:avLst>
              <a:gd name="adj" fmla="val 3781"/>
            </a:avLst>
          </a:prstGeom>
          <a:solidFill>
            <a:srgbClr val="006666"/>
          </a:solidFill>
          <a:ln>
            <a:noFill/>
          </a:ln>
        </p:spPr>
        <p:style>
          <a:lnRef idx="2">
            <a:schemeClr val="accent3">
              <a:shade val="50000"/>
            </a:schemeClr>
          </a:lnRef>
          <a:fillRef idx="1">
            <a:schemeClr val="accent3"/>
          </a:fillRef>
          <a:effectRef idx="0">
            <a:schemeClr val="accent3"/>
          </a:effectRef>
          <a:fontRef idx="minor">
            <a:schemeClr val="lt1"/>
          </a:fontRef>
        </p:style>
        <p:txBody>
          <a:bodyPr lIns="91849" tIns="45925" rIns="91849" bIns="45925" spcCol="0" rtlCol="0" anchor="ctr"/>
          <a:lstStyle/>
          <a:p>
            <a:pPr algn="ctr"/>
            <a:endParaRPr lang="en-US"/>
          </a:p>
        </p:txBody>
      </p:sp>
      <p:sp>
        <p:nvSpPr>
          <p:cNvPr id="9" name="Rounded Rectangle 8"/>
          <p:cNvSpPr/>
          <p:nvPr/>
        </p:nvSpPr>
        <p:spPr>
          <a:xfrm>
            <a:off x="-207930" y="8382684"/>
            <a:ext cx="7310373" cy="1135040"/>
          </a:xfrm>
          <a:prstGeom prst="roundRect">
            <a:avLst>
              <a:gd name="adj" fmla="val 3781"/>
            </a:avLst>
          </a:prstGeom>
          <a:solidFill>
            <a:schemeClr val="bg2"/>
          </a:solidFill>
          <a:ln>
            <a:noFill/>
          </a:ln>
        </p:spPr>
        <p:style>
          <a:lnRef idx="2">
            <a:schemeClr val="accent3">
              <a:shade val="50000"/>
            </a:schemeClr>
          </a:lnRef>
          <a:fillRef idx="1">
            <a:schemeClr val="accent3"/>
          </a:fillRef>
          <a:effectRef idx="0">
            <a:schemeClr val="accent3"/>
          </a:effectRef>
          <a:fontRef idx="minor">
            <a:schemeClr val="lt1"/>
          </a:fontRef>
        </p:style>
        <p:txBody>
          <a:bodyPr lIns="91849" tIns="45925" rIns="91849" bIns="45925" spcCol="0" rtlCol="0" anchor="ctr"/>
          <a:lstStyle/>
          <a:p>
            <a:pPr algn="ctr"/>
            <a:endParaRPr lang="en-US"/>
          </a:p>
        </p:txBody>
      </p:sp>
      <p:sp>
        <p:nvSpPr>
          <p:cNvPr id="2" name="Header Placeholder 1"/>
          <p:cNvSpPr>
            <a:spLocks noGrp="1"/>
          </p:cNvSpPr>
          <p:nvPr>
            <p:ph type="hdr" sz="quarter"/>
          </p:nvPr>
        </p:nvSpPr>
        <p:spPr>
          <a:xfrm>
            <a:off x="0" y="76506"/>
            <a:ext cx="5493721" cy="316947"/>
          </a:xfrm>
          <a:prstGeom prst="rect">
            <a:avLst/>
          </a:prstGeom>
        </p:spPr>
        <p:txBody>
          <a:bodyPr vert="horz" lIns="91849" tIns="45925" rIns="91849" bIns="45925" rtlCol="0"/>
          <a:lstStyle>
            <a:lvl1pPr algn="l">
              <a:defRPr sz="1100">
                <a:solidFill>
                  <a:schemeClr val="bg1"/>
                </a:solidFill>
              </a:defRPr>
            </a:lvl1pPr>
          </a:lstStyle>
          <a:p>
            <a:r>
              <a:rPr lang="en-US" smtClean="0"/>
              <a:t>Job Aid: &lt;Name of Process/Task Here&gt;</a:t>
            </a:r>
            <a:endParaRPr lang="en-US" dirty="0"/>
          </a:p>
        </p:txBody>
      </p:sp>
      <p:sp>
        <p:nvSpPr>
          <p:cNvPr id="3" name="Date Placeholder 2"/>
          <p:cNvSpPr>
            <a:spLocks noGrp="1"/>
          </p:cNvSpPr>
          <p:nvPr>
            <p:ph type="dt" idx="1"/>
          </p:nvPr>
        </p:nvSpPr>
        <p:spPr>
          <a:xfrm>
            <a:off x="5975244" y="76506"/>
            <a:ext cx="917673" cy="316947"/>
          </a:xfrm>
          <a:prstGeom prst="rect">
            <a:avLst/>
          </a:prstGeom>
        </p:spPr>
        <p:txBody>
          <a:bodyPr vert="horz" lIns="91849" tIns="45925" rIns="91849" bIns="45925" rtlCol="0"/>
          <a:lstStyle>
            <a:lvl1pPr algn="r">
              <a:defRPr sz="1100">
                <a:solidFill>
                  <a:schemeClr val="bg1"/>
                </a:solidFill>
              </a:defRPr>
            </a:lvl1pPr>
          </a:lstStyle>
          <a:p>
            <a:fld id="{1EB9B321-4FB0-495B-B4ED-C444437490A1}" type="datetime5">
              <a:rPr lang="en-US" smtClean="0"/>
              <a:pPr/>
              <a:t>17-Sep-18</a:t>
            </a:fld>
            <a:endParaRPr lang="en-US" dirty="0"/>
          </a:p>
        </p:txBody>
      </p:sp>
      <p:sp>
        <p:nvSpPr>
          <p:cNvPr id="4" name="Slide Image Placeholder 3"/>
          <p:cNvSpPr>
            <a:spLocks noGrp="1" noRot="1" noChangeAspect="1"/>
          </p:cNvSpPr>
          <p:nvPr>
            <p:ph type="sldImg" idx="2"/>
          </p:nvPr>
        </p:nvSpPr>
        <p:spPr>
          <a:xfrm>
            <a:off x="693738" y="579438"/>
            <a:ext cx="5507037" cy="3098800"/>
          </a:xfrm>
          <a:prstGeom prst="rect">
            <a:avLst/>
          </a:prstGeom>
          <a:noFill/>
          <a:ln w="3175">
            <a:solidFill>
              <a:schemeClr val="bg1">
                <a:lumMod val="75000"/>
              </a:schemeClr>
            </a:solidFill>
          </a:ln>
        </p:spPr>
        <p:txBody>
          <a:bodyPr vert="horz" lIns="91849" tIns="45925" rIns="91849" bIns="45925" rtlCol="0" anchor="ctr"/>
          <a:lstStyle/>
          <a:p>
            <a:endParaRPr lang="en-US"/>
          </a:p>
        </p:txBody>
      </p:sp>
      <p:sp>
        <p:nvSpPr>
          <p:cNvPr id="5" name="Notes Placeholder 4"/>
          <p:cNvSpPr>
            <a:spLocks noGrp="1"/>
          </p:cNvSpPr>
          <p:nvPr>
            <p:ph type="body" sz="quarter" idx="3"/>
          </p:nvPr>
        </p:nvSpPr>
        <p:spPr>
          <a:xfrm>
            <a:off x="295479" y="4009513"/>
            <a:ext cx="6303556" cy="4098442"/>
          </a:xfrm>
          <a:prstGeom prst="rect">
            <a:avLst/>
          </a:prstGeom>
        </p:spPr>
        <p:txBody>
          <a:bodyPr vert="horz" lIns="91849" tIns="45925" rIns="91849" bIns="45925" numCol="3" spcCol="183698"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601901" y="8785471"/>
            <a:ext cx="2385721" cy="316946"/>
          </a:xfrm>
          <a:prstGeom prst="rect">
            <a:avLst/>
          </a:prstGeom>
        </p:spPr>
        <p:txBody>
          <a:bodyPr vert="horz" lIns="91849" tIns="45925" rIns="91849" bIns="45925" rtlCol="0" anchor="b"/>
          <a:lstStyle>
            <a:lvl1pPr algn="l">
              <a:defRPr sz="1100"/>
            </a:lvl1pPr>
          </a:lstStyle>
          <a:p>
            <a:r>
              <a:rPr lang="en-US" dirty="0" smtClean="0"/>
              <a:t>Banner 9 Training</a:t>
            </a:r>
            <a:endParaRPr lang="en-US" dirty="0"/>
          </a:p>
        </p:txBody>
      </p:sp>
      <p:sp>
        <p:nvSpPr>
          <p:cNvPr id="7" name="Slide Number Placeholder 6"/>
          <p:cNvSpPr>
            <a:spLocks noGrp="1"/>
          </p:cNvSpPr>
          <p:nvPr>
            <p:ph type="sldNum" sz="quarter" idx="5"/>
          </p:nvPr>
        </p:nvSpPr>
        <p:spPr>
          <a:xfrm>
            <a:off x="0" y="8785472"/>
            <a:ext cx="523700" cy="316946"/>
          </a:xfrm>
          <a:prstGeom prst="rect">
            <a:avLst/>
          </a:prstGeom>
        </p:spPr>
        <p:txBody>
          <a:bodyPr vert="horz" lIns="91849" tIns="45925" rIns="91849" bIns="45925" rtlCol="0" anchor="b"/>
          <a:lstStyle>
            <a:lvl1pPr algn="r">
              <a:defRPr sz="1100"/>
            </a:lvl1pPr>
          </a:lstStyle>
          <a:p>
            <a:fld id="{F49EBA93-A950-420C-A4AF-3853D46D6F98}" type="slidenum">
              <a:rPr lang="en-US" smtClean="0"/>
              <a:pPr/>
              <a:t>‹#›</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3721" y="8556052"/>
            <a:ext cx="1291352" cy="513575"/>
          </a:xfrm>
          <a:prstGeom prst="rect">
            <a:avLst/>
          </a:prstGeom>
        </p:spPr>
      </p:pic>
    </p:spTree>
    <p:extLst>
      <p:ext uri="{BB962C8B-B14F-4D97-AF65-F5344CB8AC3E}">
        <p14:creationId xmlns:p14="http://schemas.microsoft.com/office/powerpoint/2010/main" val="3248382475"/>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Job Aid: &lt;Name of Process/Task Here&gt;</a:t>
            </a:r>
            <a:endParaRPr lang="en-US" dirty="0"/>
          </a:p>
        </p:txBody>
      </p:sp>
      <p:sp>
        <p:nvSpPr>
          <p:cNvPr id="5" name="Date Placeholder 4"/>
          <p:cNvSpPr>
            <a:spLocks noGrp="1"/>
          </p:cNvSpPr>
          <p:nvPr>
            <p:ph type="dt" idx="11"/>
          </p:nvPr>
        </p:nvSpPr>
        <p:spPr/>
        <p:txBody>
          <a:bodyPr/>
          <a:lstStyle/>
          <a:p>
            <a:fld id="{1EB9B321-4FB0-495B-B4ED-C444437490A1}" type="datetime5">
              <a:rPr lang="en-US" smtClean="0"/>
              <a:pPr/>
              <a:t>17-Sep-18</a:t>
            </a:fld>
            <a:endParaRPr lang="en-US" dirty="0"/>
          </a:p>
        </p:txBody>
      </p:sp>
      <p:sp>
        <p:nvSpPr>
          <p:cNvPr id="6" name="Footer Placeholder 5"/>
          <p:cNvSpPr>
            <a:spLocks noGrp="1"/>
          </p:cNvSpPr>
          <p:nvPr>
            <p:ph type="ftr" sz="quarter" idx="12"/>
          </p:nvPr>
        </p:nvSpPr>
        <p:spPr/>
        <p:txBody>
          <a:bodyPr/>
          <a:lstStyle/>
          <a:p>
            <a:r>
              <a:rPr lang="en-US" smtClean="0"/>
              <a:t>Banner 9 Training</a:t>
            </a:r>
            <a:endParaRPr lang="en-US" dirty="0"/>
          </a:p>
        </p:txBody>
      </p:sp>
      <p:sp>
        <p:nvSpPr>
          <p:cNvPr id="7" name="Slide Number Placeholder 6"/>
          <p:cNvSpPr>
            <a:spLocks noGrp="1"/>
          </p:cNvSpPr>
          <p:nvPr>
            <p:ph type="sldNum" sz="quarter" idx="13"/>
          </p:nvPr>
        </p:nvSpPr>
        <p:spPr/>
        <p:txBody>
          <a:bodyPr/>
          <a:lstStyle/>
          <a:p>
            <a:fld id="{F49EBA93-A950-420C-A4AF-3853D46D6F98}" type="slidenum">
              <a:rPr lang="en-US" smtClean="0"/>
              <a:pPr/>
              <a:t>1</a:t>
            </a:fld>
            <a:endParaRPr lang="en-US"/>
          </a:p>
        </p:txBody>
      </p:sp>
    </p:spTree>
    <p:extLst>
      <p:ext uri="{BB962C8B-B14F-4D97-AF65-F5344CB8AC3E}">
        <p14:creationId xmlns:p14="http://schemas.microsoft.com/office/powerpoint/2010/main" val="2921399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3738" y="579438"/>
            <a:ext cx="5507037" cy="3098800"/>
          </a:xfrm>
        </p:spPr>
      </p:sp>
      <p:sp>
        <p:nvSpPr>
          <p:cNvPr id="3" name="Notes Placeholder 2"/>
          <p:cNvSpPr>
            <a:spLocks noGrp="1"/>
          </p:cNvSpPr>
          <p:nvPr>
            <p:ph type="body" idx="1"/>
          </p:nvPr>
        </p:nvSpPr>
        <p:spPr>
          <a:xfrm>
            <a:off x="295481" y="4009513"/>
            <a:ext cx="2826809" cy="4082886"/>
          </a:xfrm>
        </p:spPr>
        <p:txBody>
          <a:bodyPr numCol="1">
            <a:noAutofit/>
          </a:bodyPr>
          <a:lstStyle/>
          <a:p>
            <a:r>
              <a:rPr lang="en-US" b="1" dirty="0" smtClean="0"/>
              <a:t>Narrative</a:t>
            </a:r>
            <a:r>
              <a:rPr lang="en-US" b="1" baseline="0" dirty="0" smtClean="0"/>
              <a:t> before step/action list</a:t>
            </a:r>
          </a:p>
          <a:p>
            <a:pPr defTabSz="918492"/>
            <a:r>
              <a:rPr lang="en-US" sz="1100" dirty="0"/>
              <a:t>Use this text box for </a:t>
            </a:r>
            <a:r>
              <a:rPr lang="en-US" sz="1100" b="1" dirty="0"/>
              <a:t>plain</a:t>
            </a:r>
            <a:r>
              <a:rPr lang="en-US" sz="1100" dirty="0"/>
              <a:t> formatted narrative and procedural steps.</a:t>
            </a:r>
          </a:p>
          <a:p>
            <a:pPr defTabSz="918492"/>
            <a:endParaRPr lang="en-US" b="1" dirty="0" smtClean="0"/>
          </a:p>
          <a:p>
            <a:r>
              <a:rPr lang="en-US" b="1" dirty="0" smtClean="0"/>
              <a:t>Plain Step/Action List</a:t>
            </a:r>
          </a:p>
          <a:p>
            <a:pPr marL="224988" indent="-224988">
              <a:buFont typeface="+mj-lt"/>
              <a:buAutoNum type="arabicPeriod"/>
            </a:pPr>
            <a:r>
              <a:rPr lang="en-US" sz="1100" dirty="0"/>
              <a:t>Step 1: Lorem ipsum dolor sit </a:t>
            </a:r>
            <a:r>
              <a:rPr lang="en-US" sz="1100" dirty="0" err="1"/>
              <a:t>amet</a:t>
            </a:r>
            <a:r>
              <a:rPr lang="en-US" sz="1100" dirty="0"/>
              <a:t>, </a:t>
            </a:r>
            <a:r>
              <a:rPr lang="en-US" sz="1100" dirty="0" err="1"/>
              <a:t>consectetur</a:t>
            </a:r>
            <a:r>
              <a:rPr lang="en-US" sz="1100" dirty="0"/>
              <a:t> </a:t>
            </a:r>
            <a:r>
              <a:rPr lang="en-US" sz="1100" dirty="0" err="1"/>
              <a:t>adipiscing</a:t>
            </a:r>
            <a:r>
              <a:rPr lang="en-US" sz="1100" dirty="0"/>
              <a:t> </a:t>
            </a:r>
            <a:r>
              <a:rPr lang="en-US" sz="1100" dirty="0" err="1"/>
              <a:t>elit</a:t>
            </a:r>
            <a:r>
              <a:rPr lang="en-US" sz="1100" dirty="0"/>
              <a:t>.</a:t>
            </a:r>
          </a:p>
          <a:p>
            <a:pPr marL="224988" indent="-224988">
              <a:buFont typeface="+mj-lt"/>
              <a:buAutoNum type="arabicPeriod"/>
            </a:pPr>
            <a:r>
              <a:rPr lang="en-US" sz="1100" dirty="0"/>
              <a:t>Step 2: Lorem ipsum dolor sit </a:t>
            </a:r>
            <a:r>
              <a:rPr lang="en-US" sz="1100" dirty="0" err="1"/>
              <a:t>amet</a:t>
            </a:r>
            <a:r>
              <a:rPr lang="en-US" sz="1100" dirty="0"/>
              <a:t>, </a:t>
            </a:r>
            <a:r>
              <a:rPr lang="en-US" sz="1100" dirty="0" err="1"/>
              <a:t>consectetur</a:t>
            </a:r>
            <a:r>
              <a:rPr lang="en-US" sz="1100" dirty="0"/>
              <a:t> </a:t>
            </a:r>
            <a:r>
              <a:rPr lang="en-US" sz="1100" dirty="0" err="1"/>
              <a:t>adipiscing</a:t>
            </a:r>
            <a:r>
              <a:rPr lang="en-US" sz="1100" dirty="0"/>
              <a:t> </a:t>
            </a:r>
            <a:r>
              <a:rPr lang="en-US" sz="1100" dirty="0" err="1"/>
              <a:t>elit</a:t>
            </a:r>
            <a:r>
              <a:rPr lang="en-US" sz="1100" dirty="0"/>
              <a:t>.</a:t>
            </a:r>
          </a:p>
          <a:p>
            <a:pPr marL="224988" indent="-224988">
              <a:buFont typeface="+mj-lt"/>
              <a:buAutoNum type="arabicPeriod"/>
            </a:pPr>
            <a:r>
              <a:rPr lang="en-US" sz="1100" dirty="0"/>
              <a:t>Step 3: Lorem ipsum dolor sit </a:t>
            </a:r>
            <a:r>
              <a:rPr lang="en-US" sz="1100" dirty="0" err="1"/>
              <a:t>amet</a:t>
            </a:r>
            <a:r>
              <a:rPr lang="en-US" sz="1100" dirty="0"/>
              <a:t>, </a:t>
            </a:r>
            <a:r>
              <a:rPr lang="en-US" sz="1100" dirty="0" err="1"/>
              <a:t>consectetur</a:t>
            </a:r>
            <a:r>
              <a:rPr lang="en-US" sz="1100" dirty="0"/>
              <a:t> </a:t>
            </a:r>
            <a:r>
              <a:rPr lang="en-US" sz="1100" dirty="0" err="1"/>
              <a:t>adipiscing</a:t>
            </a:r>
            <a:r>
              <a:rPr lang="en-US" sz="1100" dirty="0"/>
              <a:t> </a:t>
            </a:r>
            <a:r>
              <a:rPr lang="en-US" sz="1100" dirty="0" err="1"/>
              <a:t>elit</a:t>
            </a:r>
            <a:r>
              <a:rPr lang="en-US" sz="1100" dirty="0"/>
              <a:t>.</a:t>
            </a:r>
          </a:p>
          <a:p>
            <a:pPr marL="224988" indent="-224988">
              <a:buFont typeface="+mj-lt"/>
              <a:buAutoNum type="arabicPeriod"/>
            </a:pPr>
            <a:r>
              <a:rPr lang="en-US" sz="1100" dirty="0"/>
              <a:t>Step 4: Lorem ipsum dolor sit </a:t>
            </a:r>
            <a:r>
              <a:rPr lang="en-US" sz="1100" dirty="0" err="1"/>
              <a:t>amet</a:t>
            </a:r>
            <a:r>
              <a:rPr lang="en-US" sz="1100" dirty="0"/>
              <a:t>, </a:t>
            </a:r>
            <a:r>
              <a:rPr lang="en-US" sz="1100" dirty="0" err="1"/>
              <a:t>consectetur</a:t>
            </a:r>
            <a:r>
              <a:rPr lang="en-US" sz="1100" dirty="0"/>
              <a:t> </a:t>
            </a:r>
            <a:r>
              <a:rPr lang="en-US" sz="1100" dirty="0" err="1"/>
              <a:t>adipiscing</a:t>
            </a:r>
            <a:r>
              <a:rPr lang="en-US" sz="1100" dirty="0"/>
              <a:t> </a:t>
            </a:r>
            <a:r>
              <a:rPr lang="en-US" sz="1100" dirty="0" err="1"/>
              <a:t>elit</a:t>
            </a:r>
            <a:r>
              <a:rPr lang="en-US" sz="1100" dirty="0"/>
              <a:t>.</a:t>
            </a:r>
          </a:p>
          <a:p>
            <a:pPr marL="224988" indent="-224988">
              <a:buFont typeface="+mj-lt"/>
              <a:buAutoNum type="arabicPeriod"/>
            </a:pPr>
            <a:r>
              <a:rPr lang="en-US" sz="1100" dirty="0"/>
              <a:t>Step 5: Lorem ipsum dolor sit </a:t>
            </a:r>
            <a:r>
              <a:rPr lang="en-US" sz="1100" dirty="0" err="1"/>
              <a:t>amet</a:t>
            </a:r>
            <a:r>
              <a:rPr lang="en-US" sz="1100" dirty="0"/>
              <a:t>, </a:t>
            </a:r>
            <a:r>
              <a:rPr lang="en-US" sz="1100" dirty="0" err="1"/>
              <a:t>consectetur</a:t>
            </a:r>
            <a:r>
              <a:rPr lang="en-US" sz="1100" dirty="0"/>
              <a:t> </a:t>
            </a:r>
            <a:r>
              <a:rPr lang="en-US" sz="1100" dirty="0" err="1"/>
              <a:t>adipiscing</a:t>
            </a:r>
            <a:r>
              <a:rPr lang="en-US" sz="1100" dirty="0"/>
              <a:t> </a:t>
            </a:r>
            <a:r>
              <a:rPr lang="en-US" sz="1100" dirty="0" err="1"/>
              <a:t>elit</a:t>
            </a:r>
            <a:r>
              <a:rPr lang="en-US" sz="1100" dirty="0"/>
              <a:t>.</a:t>
            </a:r>
          </a:p>
          <a:p>
            <a:pPr marL="224988" indent="-224988">
              <a:buFont typeface="+mj-lt"/>
              <a:buAutoNum type="arabicPeriod"/>
            </a:pPr>
            <a:r>
              <a:rPr lang="en-US" sz="1100" dirty="0"/>
              <a:t>Step 6: Lorem ipsum dolor sit </a:t>
            </a:r>
            <a:r>
              <a:rPr lang="en-US" sz="1100" dirty="0" err="1"/>
              <a:t>amet</a:t>
            </a:r>
            <a:r>
              <a:rPr lang="en-US" sz="1100" dirty="0"/>
              <a:t>, </a:t>
            </a:r>
            <a:r>
              <a:rPr lang="en-US" sz="1100" dirty="0" err="1"/>
              <a:t>consectetur</a:t>
            </a:r>
            <a:r>
              <a:rPr lang="en-US" sz="1100" dirty="0"/>
              <a:t> </a:t>
            </a:r>
            <a:r>
              <a:rPr lang="en-US" sz="1100" dirty="0" err="1"/>
              <a:t>adipiscing</a:t>
            </a:r>
            <a:r>
              <a:rPr lang="en-US" sz="1100" dirty="0"/>
              <a:t> </a:t>
            </a:r>
            <a:r>
              <a:rPr lang="en-US" sz="1100" dirty="0" err="1"/>
              <a:t>elit</a:t>
            </a:r>
            <a:r>
              <a:rPr lang="en-US" sz="1100" dirty="0"/>
              <a:t>.</a:t>
            </a:r>
          </a:p>
          <a:p>
            <a:pPr marL="224988" indent="-224988">
              <a:buFont typeface="+mj-lt"/>
              <a:buAutoNum type="arabicPeriod"/>
            </a:pPr>
            <a:r>
              <a:rPr lang="en-US" sz="1100" dirty="0"/>
              <a:t>Step 7: Lorem ipsum dolor sit </a:t>
            </a:r>
            <a:r>
              <a:rPr lang="en-US" sz="1100" dirty="0" err="1"/>
              <a:t>amet</a:t>
            </a:r>
            <a:r>
              <a:rPr lang="en-US" sz="1100" dirty="0"/>
              <a:t>, </a:t>
            </a:r>
            <a:r>
              <a:rPr lang="en-US" sz="1100" dirty="0" err="1"/>
              <a:t>consectetur</a:t>
            </a:r>
            <a:r>
              <a:rPr lang="en-US" sz="1100" dirty="0"/>
              <a:t> </a:t>
            </a:r>
            <a:r>
              <a:rPr lang="en-US" sz="1100" dirty="0" err="1"/>
              <a:t>adipiscing</a:t>
            </a:r>
            <a:r>
              <a:rPr lang="en-US" sz="1100" dirty="0"/>
              <a:t> </a:t>
            </a:r>
            <a:r>
              <a:rPr lang="en-US" sz="1100" dirty="0" err="1"/>
              <a:t>elit</a:t>
            </a:r>
            <a:r>
              <a:rPr lang="en-US" sz="1100" dirty="0"/>
              <a:t>.</a:t>
            </a:r>
          </a:p>
        </p:txBody>
      </p:sp>
      <p:sp>
        <p:nvSpPr>
          <p:cNvPr id="4" name="Slide Number Placeholder 3"/>
          <p:cNvSpPr>
            <a:spLocks noGrp="1"/>
          </p:cNvSpPr>
          <p:nvPr>
            <p:ph type="sldNum" sz="quarter" idx="10"/>
          </p:nvPr>
        </p:nvSpPr>
        <p:spPr/>
        <p:txBody>
          <a:bodyPr/>
          <a:lstStyle/>
          <a:p>
            <a:r>
              <a:rPr lang="en-US" dirty="0" smtClean="0"/>
              <a:t>p.</a:t>
            </a:r>
            <a:fld id="{F49EBA93-A950-420C-A4AF-3853D46D6F98}" type="slidenum">
              <a:rPr lang="en-US" smtClean="0"/>
              <a:t>10</a:t>
            </a:fld>
            <a:endParaRPr lang="en-US" dirty="0"/>
          </a:p>
        </p:txBody>
      </p:sp>
      <p:graphicFrame>
        <p:nvGraphicFramePr>
          <p:cNvPr id="5" name="Table 4"/>
          <p:cNvGraphicFramePr>
            <a:graphicFrameLocks noGrp="1"/>
          </p:cNvGraphicFramePr>
          <p:nvPr>
            <p:extLst/>
          </p:nvPr>
        </p:nvGraphicFramePr>
        <p:xfrm>
          <a:off x="3403296" y="4009517"/>
          <a:ext cx="3195739" cy="3392830"/>
        </p:xfrm>
        <a:graphic>
          <a:graphicData uri="http://schemas.openxmlformats.org/drawingml/2006/table">
            <a:tbl>
              <a:tblPr firstRow="1">
                <a:tableStyleId>{073A0DAA-6AF3-43AB-8588-CEC1D06C72B9}</a:tableStyleId>
              </a:tblPr>
              <a:tblGrid>
                <a:gridCol w="542636">
                  <a:extLst>
                    <a:ext uri="{9D8B030D-6E8A-4147-A177-3AD203B41FA5}">
                      <a16:colId xmlns:a16="http://schemas.microsoft.com/office/drawing/2014/main" val="889130366"/>
                    </a:ext>
                  </a:extLst>
                </a:gridCol>
                <a:gridCol w="2653103">
                  <a:extLst>
                    <a:ext uri="{9D8B030D-6E8A-4147-A177-3AD203B41FA5}">
                      <a16:colId xmlns:a16="http://schemas.microsoft.com/office/drawing/2014/main" val="524557653"/>
                    </a:ext>
                  </a:extLst>
                </a:gridCol>
              </a:tblGrid>
              <a:tr h="424104">
                <a:tc>
                  <a:txBody>
                    <a:bodyPr/>
                    <a:lstStyle/>
                    <a:p>
                      <a:pPr marL="0" marR="0" algn="ctr">
                        <a:spcBef>
                          <a:spcPts val="0"/>
                        </a:spcBef>
                        <a:spcAft>
                          <a:spcPts val="0"/>
                        </a:spcAft>
                      </a:pPr>
                      <a:r>
                        <a:rPr lang="en-US" sz="1100">
                          <a:effectLst/>
                        </a:rPr>
                        <a:t> Step</a:t>
                      </a:r>
                      <a:endParaRPr lang="en-US" sz="1100" b="1">
                        <a:effectLst/>
                        <a:latin typeface="+mn-lt"/>
                        <a:ea typeface="Times New Roman" panose="02020603050405020304" pitchFamily="18" charset="0"/>
                      </a:endParaRPr>
                    </a:p>
                  </a:txBody>
                  <a:tcPr marL="68945" marR="68945" marT="0" marB="0" anchor="ctr"/>
                </a:tc>
                <a:tc>
                  <a:txBody>
                    <a:bodyPr/>
                    <a:lstStyle/>
                    <a:p>
                      <a:pPr marL="0" marR="0" algn="ctr">
                        <a:spcBef>
                          <a:spcPts val="0"/>
                        </a:spcBef>
                        <a:spcAft>
                          <a:spcPts val="0"/>
                        </a:spcAft>
                      </a:pPr>
                      <a:r>
                        <a:rPr lang="en-US" sz="1100" dirty="0">
                          <a:effectLst/>
                        </a:rPr>
                        <a:t>Action</a:t>
                      </a:r>
                      <a:endParaRPr lang="en-US" sz="1100" b="1" dirty="0">
                        <a:effectLst/>
                        <a:latin typeface="+mn-lt"/>
                        <a:ea typeface="Times New Roman" panose="02020603050405020304" pitchFamily="18" charset="0"/>
                      </a:endParaRPr>
                    </a:p>
                  </a:txBody>
                  <a:tcPr marL="68945" marR="68945" marT="0" marB="0" anchor="ctr"/>
                </a:tc>
                <a:extLst>
                  <a:ext uri="{0D108BD9-81ED-4DB2-BD59-A6C34878D82A}">
                    <a16:rowId xmlns:a16="http://schemas.microsoft.com/office/drawing/2014/main" val="3663568520"/>
                  </a:ext>
                </a:extLst>
              </a:tr>
              <a:tr h="424104">
                <a:tc>
                  <a:txBody>
                    <a:bodyPr/>
                    <a:lstStyle/>
                    <a:p>
                      <a:pPr marL="0" marR="0" algn="ctr">
                        <a:spcBef>
                          <a:spcPts val="0"/>
                        </a:spcBef>
                        <a:spcAft>
                          <a:spcPts val="0"/>
                        </a:spcAft>
                      </a:pPr>
                      <a:r>
                        <a:rPr lang="en-US" sz="1100" dirty="0">
                          <a:effectLst/>
                        </a:rPr>
                        <a:t>1</a:t>
                      </a:r>
                      <a:endParaRPr lang="en-US" sz="1100" dirty="0">
                        <a:effectLst/>
                        <a:latin typeface="+mn-lt"/>
                        <a:ea typeface="Times New Roman" panose="02020603050405020304" pitchFamily="18" charset="0"/>
                      </a:endParaRPr>
                    </a:p>
                  </a:txBody>
                  <a:tcPr marL="68945" marR="68945" marT="0" marB="0"/>
                </a:tc>
                <a:tc>
                  <a:txBody>
                    <a:bodyPr/>
                    <a:lstStyle/>
                    <a:p>
                      <a:pPr marL="0" indent="0">
                        <a:buFont typeface="Arial" panose="020B0604020202020204" pitchFamily="34" charset="0"/>
                        <a:buNone/>
                      </a:pPr>
                      <a:r>
                        <a:rPr lang="en-US" sz="1100" dirty="0" smtClean="0"/>
                        <a:t>Use this table for a more formatted look to your procedural steps.</a:t>
                      </a:r>
                      <a:endParaRPr lang="en-US" sz="1100" baseline="0" dirty="0" smtClean="0"/>
                    </a:p>
                  </a:txBody>
                  <a:tcPr marL="68945" marR="68945" marT="0" marB="0"/>
                </a:tc>
                <a:extLst>
                  <a:ext uri="{0D108BD9-81ED-4DB2-BD59-A6C34878D82A}">
                    <a16:rowId xmlns:a16="http://schemas.microsoft.com/office/drawing/2014/main" val="48087965"/>
                  </a:ext>
                </a:extLst>
              </a:tr>
              <a:tr h="424104">
                <a:tc>
                  <a:txBody>
                    <a:bodyPr/>
                    <a:lstStyle/>
                    <a:p>
                      <a:pPr marL="0" marR="0" algn="ctr">
                        <a:spcBef>
                          <a:spcPts val="0"/>
                        </a:spcBef>
                        <a:spcAft>
                          <a:spcPts val="0"/>
                        </a:spcAft>
                      </a:pPr>
                      <a:r>
                        <a:rPr lang="en-US" sz="1100" dirty="0">
                          <a:effectLst/>
                        </a:rPr>
                        <a:t>2</a:t>
                      </a:r>
                      <a:endParaRPr lang="en-US" sz="1100" dirty="0">
                        <a:effectLst/>
                        <a:latin typeface="+mn-lt"/>
                        <a:ea typeface="Times New Roman" panose="02020603050405020304" pitchFamily="18" charset="0"/>
                      </a:endParaRPr>
                    </a:p>
                  </a:txBody>
                  <a:tcPr marL="68945" marR="68945"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Lorem ipsum dolor sit </a:t>
                      </a:r>
                      <a:r>
                        <a:rPr lang="en-US" sz="1100" dirty="0" err="1" smtClean="0"/>
                        <a:t>amet</a:t>
                      </a:r>
                      <a:r>
                        <a:rPr lang="en-US" sz="1100" dirty="0" smtClean="0"/>
                        <a:t>, </a:t>
                      </a:r>
                      <a:r>
                        <a:rPr lang="en-US" sz="1100" dirty="0" err="1" smtClean="0"/>
                        <a:t>consectetur</a:t>
                      </a:r>
                      <a:r>
                        <a:rPr lang="en-US" sz="1100" dirty="0" smtClean="0"/>
                        <a:t> </a:t>
                      </a:r>
                      <a:r>
                        <a:rPr lang="en-US" sz="1100" dirty="0" err="1" smtClean="0"/>
                        <a:t>adipiscing</a:t>
                      </a:r>
                      <a:r>
                        <a:rPr lang="en-US" sz="1100" dirty="0" smtClean="0"/>
                        <a:t> </a:t>
                      </a:r>
                      <a:r>
                        <a:rPr lang="en-US" sz="1100" dirty="0" err="1" smtClean="0"/>
                        <a:t>elit</a:t>
                      </a:r>
                      <a:r>
                        <a:rPr lang="en-US" sz="1100" dirty="0" smtClean="0"/>
                        <a:t>.</a:t>
                      </a:r>
                      <a:endParaRPr lang="en-US" sz="1100" baseline="0" dirty="0" smtClean="0"/>
                    </a:p>
                  </a:txBody>
                  <a:tcPr marL="68945" marR="68945" marT="0" marB="0"/>
                </a:tc>
                <a:extLst>
                  <a:ext uri="{0D108BD9-81ED-4DB2-BD59-A6C34878D82A}">
                    <a16:rowId xmlns:a16="http://schemas.microsoft.com/office/drawing/2014/main" val="1433579072"/>
                  </a:ext>
                </a:extLst>
              </a:tr>
              <a:tr h="424104">
                <a:tc>
                  <a:txBody>
                    <a:bodyPr/>
                    <a:lstStyle/>
                    <a:p>
                      <a:pPr marL="0" marR="0" algn="ctr">
                        <a:spcBef>
                          <a:spcPts val="0"/>
                        </a:spcBef>
                        <a:spcAft>
                          <a:spcPts val="0"/>
                        </a:spcAft>
                      </a:pPr>
                      <a:r>
                        <a:rPr lang="en-US" sz="1100" dirty="0">
                          <a:effectLst/>
                        </a:rPr>
                        <a:t>3</a:t>
                      </a:r>
                      <a:endParaRPr lang="en-US" sz="1100" dirty="0">
                        <a:effectLst/>
                        <a:latin typeface="+mn-lt"/>
                        <a:ea typeface="Times New Roman" panose="02020603050405020304" pitchFamily="18" charset="0"/>
                      </a:endParaRPr>
                    </a:p>
                  </a:txBody>
                  <a:tcPr marL="68945" marR="68945"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Lorem ipsum dolor sit </a:t>
                      </a:r>
                      <a:r>
                        <a:rPr lang="en-US" sz="1100" dirty="0" err="1" smtClean="0"/>
                        <a:t>amet</a:t>
                      </a:r>
                      <a:r>
                        <a:rPr lang="en-US" sz="1100" dirty="0" smtClean="0"/>
                        <a:t>, </a:t>
                      </a:r>
                      <a:r>
                        <a:rPr lang="en-US" sz="1100" dirty="0" err="1" smtClean="0"/>
                        <a:t>consectetur</a:t>
                      </a:r>
                      <a:r>
                        <a:rPr lang="en-US" sz="1100" dirty="0" smtClean="0"/>
                        <a:t> </a:t>
                      </a:r>
                      <a:r>
                        <a:rPr lang="en-US" sz="1100" dirty="0" err="1" smtClean="0"/>
                        <a:t>adipiscing</a:t>
                      </a:r>
                      <a:r>
                        <a:rPr lang="en-US" sz="1100" dirty="0" smtClean="0"/>
                        <a:t> </a:t>
                      </a:r>
                      <a:r>
                        <a:rPr lang="en-US" sz="1100" dirty="0" err="1" smtClean="0"/>
                        <a:t>elit</a:t>
                      </a:r>
                      <a:r>
                        <a:rPr lang="en-US" sz="1100" dirty="0" smtClean="0"/>
                        <a:t>.</a:t>
                      </a:r>
                      <a:endParaRPr lang="en-US" sz="1100" baseline="0" dirty="0" smtClean="0"/>
                    </a:p>
                  </a:txBody>
                  <a:tcPr marL="68945" marR="68945" marT="0" marB="0"/>
                </a:tc>
                <a:extLst>
                  <a:ext uri="{0D108BD9-81ED-4DB2-BD59-A6C34878D82A}">
                    <a16:rowId xmlns:a16="http://schemas.microsoft.com/office/drawing/2014/main" val="2201587467"/>
                  </a:ext>
                </a:extLst>
              </a:tr>
              <a:tr h="424104">
                <a:tc>
                  <a:txBody>
                    <a:bodyPr/>
                    <a:lstStyle/>
                    <a:p>
                      <a:pPr marL="0" marR="0" algn="ctr">
                        <a:spcBef>
                          <a:spcPts val="0"/>
                        </a:spcBef>
                        <a:spcAft>
                          <a:spcPts val="0"/>
                        </a:spcAft>
                      </a:pPr>
                      <a:r>
                        <a:rPr lang="en-US" sz="1100" dirty="0" smtClean="0">
                          <a:effectLst/>
                          <a:latin typeface="+mn-lt"/>
                          <a:ea typeface="Times New Roman" panose="02020603050405020304" pitchFamily="18" charset="0"/>
                        </a:rPr>
                        <a:t>4</a:t>
                      </a:r>
                      <a:endParaRPr lang="en-US" sz="1100" dirty="0">
                        <a:effectLst/>
                        <a:latin typeface="+mn-lt"/>
                        <a:ea typeface="Times New Roman" panose="02020603050405020304" pitchFamily="18" charset="0"/>
                      </a:endParaRPr>
                    </a:p>
                  </a:txBody>
                  <a:tcPr marL="68945" marR="68945"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Lorem ipsum dolor sit </a:t>
                      </a:r>
                      <a:r>
                        <a:rPr lang="en-US" sz="1100" dirty="0" err="1" smtClean="0"/>
                        <a:t>amet</a:t>
                      </a:r>
                      <a:r>
                        <a:rPr lang="en-US" sz="1100" dirty="0" smtClean="0"/>
                        <a:t>, </a:t>
                      </a:r>
                      <a:r>
                        <a:rPr lang="en-US" sz="1100" dirty="0" err="1" smtClean="0"/>
                        <a:t>consectetur</a:t>
                      </a:r>
                      <a:r>
                        <a:rPr lang="en-US" sz="1100" dirty="0" smtClean="0"/>
                        <a:t> </a:t>
                      </a:r>
                      <a:r>
                        <a:rPr lang="en-US" sz="1100" dirty="0" err="1" smtClean="0"/>
                        <a:t>adipiscing</a:t>
                      </a:r>
                      <a:r>
                        <a:rPr lang="en-US" sz="1100" dirty="0" smtClean="0"/>
                        <a:t> </a:t>
                      </a:r>
                      <a:r>
                        <a:rPr lang="en-US" sz="1100" dirty="0" err="1" smtClean="0"/>
                        <a:t>elit</a:t>
                      </a:r>
                      <a:r>
                        <a:rPr lang="en-US" sz="1100" dirty="0" smtClean="0"/>
                        <a:t>.</a:t>
                      </a:r>
                      <a:endParaRPr lang="en-US" sz="1100" baseline="0" dirty="0" smtClean="0"/>
                    </a:p>
                  </a:txBody>
                  <a:tcPr marL="68945" marR="68945" marT="0" marB="0"/>
                </a:tc>
                <a:extLst>
                  <a:ext uri="{0D108BD9-81ED-4DB2-BD59-A6C34878D82A}">
                    <a16:rowId xmlns:a16="http://schemas.microsoft.com/office/drawing/2014/main" val="4152521738"/>
                  </a:ext>
                </a:extLst>
              </a:tr>
              <a:tr h="424104">
                <a:tc>
                  <a:txBody>
                    <a:bodyPr/>
                    <a:lstStyle/>
                    <a:p>
                      <a:pPr marL="0" marR="0" algn="ctr">
                        <a:spcBef>
                          <a:spcPts val="0"/>
                        </a:spcBef>
                        <a:spcAft>
                          <a:spcPts val="0"/>
                        </a:spcAft>
                      </a:pPr>
                      <a:r>
                        <a:rPr lang="en-US" sz="1100" dirty="0" smtClean="0">
                          <a:effectLst/>
                          <a:latin typeface="+mn-lt"/>
                          <a:ea typeface="Times New Roman" panose="02020603050405020304" pitchFamily="18" charset="0"/>
                        </a:rPr>
                        <a:t>5</a:t>
                      </a:r>
                      <a:endParaRPr lang="en-US" sz="1100" dirty="0">
                        <a:effectLst/>
                        <a:latin typeface="+mn-lt"/>
                        <a:ea typeface="Times New Roman" panose="02020603050405020304" pitchFamily="18" charset="0"/>
                      </a:endParaRPr>
                    </a:p>
                  </a:txBody>
                  <a:tcPr marL="68945" marR="68945"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Lorem ipsum dolor sit </a:t>
                      </a:r>
                      <a:r>
                        <a:rPr lang="en-US" sz="1100" dirty="0" err="1" smtClean="0"/>
                        <a:t>amet</a:t>
                      </a:r>
                      <a:r>
                        <a:rPr lang="en-US" sz="1100" dirty="0" smtClean="0"/>
                        <a:t>, </a:t>
                      </a:r>
                      <a:r>
                        <a:rPr lang="en-US" sz="1100" dirty="0" err="1" smtClean="0"/>
                        <a:t>consectetur</a:t>
                      </a:r>
                      <a:r>
                        <a:rPr lang="en-US" sz="1100" dirty="0" smtClean="0"/>
                        <a:t> </a:t>
                      </a:r>
                      <a:r>
                        <a:rPr lang="en-US" sz="1100" dirty="0" err="1" smtClean="0"/>
                        <a:t>adipiscing</a:t>
                      </a:r>
                      <a:r>
                        <a:rPr lang="en-US" sz="1100" dirty="0" smtClean="0"/>
                        <a:t> </a:t>
                      </a:r>
                      <a:r>
                        <a:rPr lang="en-US" sz="1100" dirty="0" err="1" smtClean="0"/>
                        <a:t>elit</a:t>
                      </a:r>
                      <a:r>
                        <a:rPr lang="en-US" sz="1100" dirty="0" smtClean="0"/>
                        <a:t>.</a:t>
                      </a:r>
                      <a:endParaRPr lang="en-US" sz="1100" baseline="0" dirty="0" smtClean="0"/>
                    </a:p>
                  </a:txBody>
                  <a:tcPr marL="68945" marR="68945" marT="0" marB="0"/>
                </a:tc>
                <a:extLst>
                  <a:ext uri="{0D108BD9-81ED-4DB2-BD59-A6C34878D82A}">
                    <a16:rowId xmlns:a16="http://schemas.microsoft.com/office/drawing/2014/main" val="3326348144"/>
                  </a:ext>
                </a:extLst>
              </a:tr>
              <a:tr h="424104">
                <a:tc>
                  <a:txBody>
                    <a:bodyPr/>
                    <a:lstStyle/>
                    <a:p>
                      <a:pPr marL="0" marR="0" algn="ctr">
                        <a:spcBef>
                          <a:spcPts val="0"/>
                        </a:spcBef>
                        <a:spcAft>
                          <a:spcPts val="0"/>
                        </a:spcAft>
                      </a:pPr>
                      <a:r>
                        <a:rPr lang="en-US" sz="1100" dirty="0" smtClean="0">
                          <a:effectLst/>
                          <a:latin typeface="+mn-lt"/>
                          <a:ea typeface="Times New Roman" panose="02020603050405020304" pitchFamily="18" charset="0"/>
                        </a:rPr>
                        <a:t>6</a:t>
                      </a:r>
                      <a:endParaRPr lang="en-US" sz="1100" dirty="0">
                        <a:effectLst/>
                        <a:latin typeface="+mn-lt"/>
                        <a:ea typeface="Times New Roman" panose="02020603050405020304" pitchFamily="18" charset="0"/>
                      </a:endParaRPr>
                    </a:p>
                  </a:txBody>
                  <a:tcPr marL="68945" marR="68945"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Lorem ipsum dolor sit </a:t>
                      </a:r>
                      <a:r>
                        <a:rPr lang="en-US" sz="1100" dirty="0" err="1" smtClean="0"/>
                        <a:t>amet</a:t>
                      </a:r>
                      <a:r>
                        <a:rPr lang="en-US" sz="1100" dirty="0" smtClean="0"/>
                        <a:t>, </a:t>
                      </a:r>
                      <a:r>
                        <a:rPr lang="en-US" sz="1100" dirty="0" err="1" smtClean="0"/>
                        <a:t>consectetur</a:t>
                      </a:r>
                      <a:r>
                        <a:rPr lang="en-US" sz="1100" dirty="0" smtClean="0"/>
                        <a:t> </a:t>
                      </a:r>
                      <a:r>
                        <a:rPr lang="en-US" sz="1100" dirty="0" err="1" smtClean="0"/>
                        <a:t>adipiscing</a:t>
                      </a:r>
                      <a:r>
                        <a:rPr lang="en-US" sz="1100" dirty="0" smtClean="0"/>
                        <a:t> </a:t>
                      </a:r>
                      <a:r>
                        <a:rPr lang="en-US" sz="1100" dirty="0" err="1" smtClean="0"/>
                        <a:t>elit</a:t>
                      </a:r>
                      <a:r>
                        <a:rPr lang="en-US" sz="1100" dirty="0" smtClean="0"/>
                        <a:t>.</a:t>
                      </a:r>
                      <a:endParaRPr lang="en-US" sz="1100" baseline="0" dirty="0" smtClean="0"/>
                    </a:p>
                  </a:txBody>
                  <a:tcPr marL="68945" marR="68945" marT="0" marB="0"/>
                </a:tc>
                <a:extLst>
                  <a:ext uri="{0D108BD9-81ED-4DB2-BD59-A6C34878D82A}">
                    <a16:rowId xmlns:a16="http://schemas.microsoft.com/office/drawing/2014/main" val="2806160163"/>
                  </a:ext>
                </a:extLst>
              </a:tr>
              <a:tr h="424104">
                <a:tc>
                  <a:txBody>
                    <a:bodyPr/>
                    <a:lstStyle/>
                    <a:p>
                      <a:pPr marL="0" marR="0" algn="ctr">
                        <a:spcBef>
                          <a:spcPts val="0"/>
                        </a:spcBef>
                        <a:spcAft>
                          <a:spcPts val="0"/>
                        </a:spcAft>
                      </a:pPr>
                      <a:r>
                        <a:rPr lang="en-US" sz="1100" dirty="0" smtClean="0">
                          <a:effectLst/>
                          <a:latin typeface="+mn-lt"/>
                          <a:ea typeface="Times New Roman" panose="02020603050405020304" pitchFamily="18" charset="0"/>
                        </a:rPr>
                        <a:t>7</a:t>
                      </a:r>
                      <a:endParaRPr lang="en-US" sz="1100" dirty="0">
                        <a:effectLst/>
                        <a:latin typeface="+mn-lt"/>
                        <a:ea typeface="Times New Roman" panose="02020603050405020304" pitchFamily="18" charset="0"/>
                      </a:endParaRPr>
                    </a:p>
                  </a:txBody>
                  <a:tcPr marL="68945" marR="68945"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Lorem ipsum dolor sit </a:t>
                      </a:r>
                      <a:r>
                        <a:rPr lang="en-US" sz="1100" dirty="0" err="1" smtClean="0"/>
                        <a:t>amet</a:t>
                      </a:r>
                      <a:r>
                        <a:rPr lang="en-US" sz="1100" dirty="0" smtClean="0"/>
                        <a:t>, </a:t>
                      </a:r>
                      <a:r>
                        <a:rPr lang="en-US" sz="1100" dirty="0" err="1" smtClean="0"/>
                        <a:t>consectetur</a:t>
                      </a:r>
                      <a:r>
                        <a:rPr lang="en-US" sz="1100" dirty="0" smtClean="0"/>
                        <a:t> </a:t>
                      </a:r>
                      <a:r>
                        <a:rPr lang="en-US" sz="1100" dirty="0" err="1" smtClean="0"/>
                        <a:t>adipiscing</a:t>
                      </a:r>
                      <a:r>
                        <a:rPr lang="en-US" sz="1100" dirty="0" smtClean="0"/>
                        <a:t> </a:t>
                      </a:r>
                      <a:r>
                        <a:rPr lang="en-US" sz="1100" dirty="0" err="1" smtClean="0"/>
                        <a:t>elit</a:t>
                      </a:r>
                      <a:r>
                        <a:rPr lang="en-US" sz="1100" dirty="0" smtClean="0"/>
                        <a:t>.</a:t>
                      </a:r>
                      <a:endParaRPr lang="en-US" sz="1100" baseline="0" dirty="0" smtClean="0"/>
                    </a:p>
                  </a:txBody>
                  <a:tcPr marL="68945" marR="68945" marT="0" marB="0"/>
                </a:tc>
                <a:extLst>
                  <a:ext uri="{0D108BD9-81ED-4DB2-BD59-A6C34878D82A}">
                    <a16:rowId xmlns:a16="http://schemas.microsoft.com/office/drawing/2014/main" val="416921980"/>
                  </a:ext>
                </a:extLst>
              </a:tr>
            </a:tbl>
          </a:graphicData>
        </a:graphic>
      </p:graphicFrame>
      <p:sp>
        <p:nvSpPr>
          <p:cNvPr id="6" name="Footer Placeholder 5"/>
          <p:cNvSpPr>
            <a:spLocks noGrp="1"/>
          </p:cNvSpPr>
          <p:nvPr>
            <p:ph type="ftr" sz="quarter" idx="11"/>
          </p:nvPr>
        </p:nvSpPr>
        <p:spPr/>
        <p:txBody>
          <a:bodyPr/>
          <a:lstStyle/>
          <a:p>
            <a:r>
              <a:rPr lang="en-US" smtClean="0"/>
              <a:t>Banner 9 Training</a:t>
            </a:r>
            <a:endParaRPr lang="en-US" dirty="0"/>
          </a:p>
        </p:txBody>
      </p:sp>
      <p:sp>
        <p:nvSpPr>
          <p:cNvPr id="7" name="Header Placeholder 6"/>
          <p:cNvSpPr>
            <a:spLocks noGrp="1"/>
          </p:cNvSpPr>
          <p:nvPr>
            <p:ph type="hdr" sz="quarter" idx="12"/>
          </p:nvPr>
        </p:nvSpPr>
        <p:spPr/>
        <p:txBody>
          <a:bodyPr/>
          <a:lstStyle/>
          <a:p>
            <a:r>
              <a:rPr lang="en-US" smtClean="0"/>
              <a:t>Job Aid: &lt;Name of Process/Task Here&gt;</a:t>
            </a:r>
            <a:endParaRPr lang="en-US" dirty="0"/>
          </a:p>
        </p:txBody>
      </p:sp>
      <p:sp>
        <p:nvSpPr>
          <p:cNvPr id="8" name="Date Placeholder 7"/>
          <p:cNvSpPr>
            <a:spLocks noGrp="1"/>
          </p:cNvSpPr>
          <p:nvPr>
            <p:ph type="dt" idx="13"/>
          </p:nvPr>
        </p:nvSpPr>
        <p:spPr/>
        <p:txBody>
          <a:bodyPr/>
          <a:lstStyle/>
          <a:p>
            <a:fld id="{FF9EC3E7-8DB0-410C-B65D-CDC8306093E7}" type="datetime5">
              <a:rPr lang="en-US" smtClean="0"/>
              <a:t>17-Sep-18</a:t>
            </a:fld>
            <a:endParaRPr lang="en-US" dirty="0"/>
          </a:p>
        </p:txBody>
      </p:sp>
    </p:spTree>
    <p:extLst>
      <p:ext uri="{BB962C8B-B14F-4D97-AF65-F5344CB8AC3E}">
        <p14:creationId xmlns:p14="http://schemas.microsoft.com/office/powerpoint/2010/main" val="23526102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3738" y="579438"/>
            <a:ext cx="5507037" cy="3098800"/>
          </a:xfrm>
        </p:spPr>
      </p:sp>
      <p:sp>
        <p:nvSpPr>
          <p:cNvPr id="3" name="Notes Placeholder 2"/>
          <p:cNvSpPr>
            <a:spLocks noGrp="1"/>
          </p:cNvSpPr>
          <p:nvPr>
            <p:ph type="body" idx="1"/>
          </p:nvPr>
        </p:nvSpPr>
        <p:spPr>
          <a:xfrm>
            <a:off x="295481" y="4009513"/>
            <a:ext cx="2826809" cy="4082886"/>
          </a:xfrm>
        </p:spPr>
        <p:txBody>
          <a:bodyPr numCol="1">
            <a:noAutofit/>
          </a:bodyPr>
          <a:lstStyle/>
          <a:p>
            <a:r>
              <a:rPr lang="en-US" b="1" dirty="0" smtClean="0"/>
              <a:t>Narrative</a:t>
            </a:r>
            <a:r>
              <a:rPr lang="en-US" b="1" baseline="0" dirty="0" smtClean="0"/>
              <a:t> before step/action list</a:t>
            </a:r>
          </a:p>
          <a:p>
            <a:pPr defTabSz="918492"/>
            <a:r>
              <a:rPr lang="en-US" sz="1100" dirty="0"/>
              <a:t>Use this text box for </a:t>
            </a:r>
            <a:r>
              <a:rPr lang="en-US" sz="1100" b="1" dirty="0"/>
              <a:t>plain</a:t>
            </a:r>
            <a:r>
              <a:rPr lang="en-US" sz="1100" dirty="0"/>
              <a:t> formatted narrative and procedural steps.</a:t>
            </a:r>
          </a:p>
          <a:p>
            <a:pPr defTabSz="918492"/>
            <a:endParaRPr lang="en-US" b="1" dirty="0" smtClean="0"/>
          </a:p>
          <a:p>
            <a:r>
              <a:rPr lang="en-US" b="1" dirty="0" smtClean="0"/>
              <a:t>Plain Step/Action List</a:t>
            </a:r>
          </a:p>
          <a:p>
            <a:pPr marL="224988" indent="-224988">
              <a:buFont typeface="+mj-lt"/>
              <a:buAutoNum type="arabicPeriod"/>
            </a:pPr>
            <a:r>
              <a:rPr lang="en-US" sz="1100" dirty="0"/>
              <a:t>Step 1: Lorem ipsum dolor sit </a:t>
            </a:r>
            <a:r>
              <a:rPr lang="en-US" sz="1100" dirty="0" err="1"/>
              <a:t>amet</a:t>
            </a:r>
            <a:r>
              <a:rPr lang="en-US" sz="1100" dirty="0"/>
              <a:t>, </a:t>
            </a:r>
            <a:r>
              <a:rPr lang="en-US" sz="1100" dirty="0" err="1"/>
              <a:t>consectetur</a:t>
            </a:r>
            <a:r>
              <a:rPr lang="en-US" sz="1100" dirty="0"/>
              <a:t> </a:t>
            </a:r>
            <a:r>
              <a:rPr lang="en-US" sz="1100" dirty="0" err="1"/>
              <a:t>adipiscing</a:t>
            </a:r>
            <a:r>
              <a:rPr lang="en-US" sz="1100" dirty="0"/>
              <a:t> </a:t>
            </a:r>
            <a:r>
              <a:rPr lang="en-US" sz="1100" dirty="0" err="1"/>
              <a:t>elit</a:t>
            </a:r>
            <a:r>
              <a:rPr lang="en-US" sz="1100" dirty="0"/>
              <a:t>.</a:t>
            </a:r>
          </a:p>
          <a:p>
            <a:pPr marL="224988" indent="-224988">
              <a:buFont typeface="+mj-lt"/>
              <a:buAutoNum type="arabicPeriod"/>
            </a:pPr>
            <a:r>
              <a:rPr lang="en-US" sz="1100" dirty="0"/>
              <a:t>Step 2: Lorem ipsum dolor sit </a:t>
            </a:r>
            <a:r>
              <a:rPr lang="en-US" sz="1100" dirty="0" err="1"/>
              <a:t>amet</a:t>
            </a:r>
            <a:r>
              <a:rPr lang="en-US" sz="1100" dirty="0"/>
              <a:t>, </a:t>
            </a:r>
            <a:r>
              <a:rPr lang="en-US" sz="1100" dirty="0" err="1"/>
              <a:t>consectetur</a:t>
            </a:r>
            <a:r>
              <a:rPr lang="en-US" sz="1100" dirty="0"/>
              <a:t> </a:t>
            </a:r>
            <a:r>
              <a:rPr lang="en-US" sz="1100" dirty="0" err="1"/>
              <a:t>adipiscing</a:t>
            </a:r>
            <a:r>
              <a:rPr lang="en-US" sz="1100" dirty="0"/>
              <a:t> </a:t>
            </a:r>
            <a:r>
              <a:rPr lang="en-US" sz="1100" dirty="0" err="1"/>
              <a:t>elit</a:t>
            </a:r>
            <a:r>
              <a:rPr lang="en-US" sz="1100" dirty="0"/>
              <a:t>.</a:t>
            </a:r>
          </a:p>
          <a:p>
            <a:pPr marL="224988" indent="-224988">
              <a:buFont typeface="+mj-lt"/>
              <a:buAutoNum type="arabicPeriod"/>
            </a:pPr>
            <a:r>
              <a:rPr lang="en-US" sz="1100" dirty="0"/>
              <a:t>Step 3: Lorem ipsum dolor sit </a:t>
            </a:r>
            <a:r>
              <a:rPr lang="en-US" sz="1100" dirty="0" err="1"/>
              <a:t>amet</a:t>
            </a:r>
            <a:r>
              <a:rPr lang="en-US" sz="1100" dirty="0"/>
              <a:t>, </a:t>
            </a:r>
            <a:r>
              <a:rPr lang="en-US" sz="1100" dirty="0" err="1"/>
              <a:t>consectetur</a:t>
            </a:r>
            <a:r>
              <a:rPr lang="en-US" sz="1100" dirty="0"/>
              <a:t> </a:t>
            </a:r>
            <a:r>
              <a:rPr lang="en-US" sz="1100" dirty="0" err="1"/>
              <a:t>adipiscing</a:t>
            </a:r>
            <a:r>
              <a:rPr lang="en-US" sz="1100" dirty="0"/>
              <a:t> </a:t>
            </a:r>
            <a:r>
              <a:rPr lang="en-US" sz="1100" dirty="0" err="1"/>
              <a:t>elit</a:t>
            </a:r>
            <a:r>
              <a:rPr lang="en-US" sz="1100" dirty="0"/>
              <a:t>.</a:t>
            </a:r>
          </a:p>
          <a:p>
            <a:pPr marL="224988" indent="-224988">
              <a:buFont typeface="+mj-lt"/>
              <a:buAutoNum type="arabicPeriod"/>
            </a:pPr>
            <a:r>
              <a:rPr lang="en-US" sz="1100" dirty="0"/>
              <a:t>Step 4: Lorem ipsum dolor sit </a:t>
            </a:r>
            <a:r>
              <a:rPr lang="en-US" sz="1100" dirty="0" err="1"/>
              <a:t>amet</a:t>
            </a:r>
            <a:r>
              <a:rPr lang="en-US" sz="1100" dirty="0"/>
              <a:t>, </a:t>
            </a:r>
            <a:r>
              <a:rPr lang="en-US" sz="1100" dirty="0" err="1"/>
              <a:t>consectetur</a:t>
            </a:r>
            <a:r>
              <a:rPr lang="en-US" sz="1100" dirty="0"/>
              <a:t> </a:t>
            </a:r>
            <a:r>
              <a:rPr lang="en-US" sz="1100" dirty="0" err="1"/>
              <a:t>adipiscing</a:t>
            </a:r>
            <a:r>
              <a:rPr lang="en-US" sz="1100" dirty="0"/>
              <a:t> </a:t>
            </a:r>
            <a:r>
              <a:rPr lang="en-US" sz="1100" dirty="0" err="1"/>
              <a:t>elit</a:t>
            </a:r>
            <a:r>
              <a:rPr lang="en-US" sz="1100" dirty="0"/>
              <a:t>.</a:t>
            </a:r>
          </a:p>
          <a:p>
            <a:pPr marL="224988" indent="-224988">
              <a:buFont typeface="+mj-lt"/>
              <a:buAutoNum type="arabicPeriod"/>
            </a:pPr>
            <a:r>
              <a:rPr lang="en-US" sz="1100" dirty="0"/>
              <a:t>Step 5: Lorem ipsum dolor sit </a:t>
            </a:r>
            <a:r>
              <a:rPr lang="en-US" sz="1100" dirty="0" err="1"/>
              <a:t>amet</a:t>
            </a:r>
            <a:r>
              <a:rPr lang="en-US" sz="1100" dirty="0"/>
              <a:t>, </a:t>
            </a:r>
            <a:r>
              <a:rPr lang="en-US" sz="1100" dirty="0" err="1"/>
              <a:t>consectetur</a:t>
            </a:r>
            <a:r>
              <a:rPr lang="en-US" sz="1100" dirty="0"/>
              <a:t> </a:t>
            </a:r>
            <a:r>
              <a:rPr lang="en-US" sz="1100" dirty="0" err="1"/>
              <a:t>adipiscing</a:t>
            </a:r>
            <a:r>
              <a:rPr lang="en-US" sz="1100" dirty="0"/>
              <a:t> </a:t>
            </a:r>
            <a:r>
              <a:rPr lang="en-US" sz="1100" dirty="0" err="1"/>
              <a:t>elit</a:t>
            </a:r>
            <a:r>
              <a:rPr lang="en-US" sz="1100" dirty="0"/>
              <a:t>.</a:t>
            </a:r>
          </a:p>
          <a:p>
            <a:pPr marL="224988" indent="-224988">
              <a:buFont typeface="+mj-lt"/>
              <a:buAutoNum type="arabicPeriod"/>
            </a:pPr>
            <a:r>
              <a:rPr lang="en-US" sz="1100" dirty="0"/>
              <a:t>Step 6: Lorem ipsum dolor sit </a:t>
            </a:r>
            <a:r>
              <a:rPr lang="en-US" sz="1100" dirty="0" err="1"/>
              <a:t>amet</a:t>
            </a:r>
            <a:r>
              <a:rPr lang="en-US" sz="1100" dirty="0"/>
              <a:t>, </a:t>
            </a:r>
            <a:r>
              <a:rPr lang="en-US" sz="1100" dirty="0" err="1"/>
              <a:t>consectetur</a:t>
            </a:r>
            <a:r>
              <a:rPr lang="en-US" sz="1100" dirty="0"/>
              <a:t> </a:t>
            </a:r>
            <a:r>
              <a:rPr lang="en-US" sz="1100" dirty="0" err="1"/>
              <a:t>adipiscing</a:t>
            </a:r>
            <a:r>
              <a:rPr lang="en-US" sz="1100" dirty="0"/>
              <a:t> </a:t>
            </a:r>
            <a:r>
              <a:rPr lang="en-US" sz="1100" dirty="0" err="1"/>
              <a:t>elit</a:t>
            </a:r>
            <a:r>
              <a:rPr lang="en-US" sz="1100" dirty="0"/>
              <a:t>.</a:t>
            </a:r>
          </a:p>
          <a:p>
            <a:pPr marL="224988" indent="-224988">
              <a:buFont typeface="+mj-lt"/>
              <a:buAutoNum type="arabicPeriod"/>
            </a:pPr>
            <a:r>
              <a:rPr lang="en-US" sz="1100" dirty="0"/>
              <a:t>Step 7: Lorem ipsum dolor sit </a:t>
            </a:r>
            <a:r>
              <a:rPr lang="en-US" sz="1100" dirty="0" err="1"/>
              <a:t>amet</a:t>
            </a:r>
            <a:r>
              <a:rPr lang="en-US" sz="1100" dirty="0"/>
              <a:t>, </a:t>
            </a:r>
            <a:r>
              <a:rPr lang="en-US" sz="1100" dirty="0" err="1"/>
              <a:t>consectetur</a:t>
            </a:r>
            <a:r>
              <a:rPr lang="en-US" sz="1100" dirty="0"/>
              <a:t> </a:t>
            </a:r>
            <a:r>
              <a:rPr lang="en-US" sz="1100" dirty="0" err="1"/>
              <a:t>adipiscing</a:t>
            </a:r>
            <a:r>
              <a:rPr lang="en-US" sz="1100" dirty="0"/>
              <a:t> </a:t>
            </a:r>
            <a:r>
              <a:rPr lang="en-US" sz="1100" dirty="0" err="1"/>
              <a:t>elit</a:t>
            </a:r>
            <a:r>
              <a:rPr lang="en-US" sz="1100" dirty="0"/>
              <a:t>.</a:t>
            </a:r>
          </a:p>
        </p:txBody>
      </p:sp>
      <p:sp>
        <p:nvSpPr>
          <p:cNvPr id="4" name="Slide Number Placeholder 3"/>
          <p:cNvSpPr>
            <a:spLocks noGrp="1"/>
          </p:cNvSpPr>
          <p:nvPr>
            <p:ph type="sldNum" sz="quarter" idx="10"/>
          </p:nvPr>
        </p:nvSpPr>
        <p:spPr/>
        <p:txBody>
          <a:bodyPr/>
          <a:lstStyle/>
          <a:p>
            <a:r>
              <a:rPr lang="en-US" dirty="0" smtClean="0"/>
              <a:t>p.</a:t>
            </a:r>
            <a:fld id="{F49EBA93-A950-420C-A4AF-3853D46D6F98}" type="slidenum">
              <a:rPr lang="en-US" smtClean="0"/>
              <a:t>11</a:t>
            </a:fld>
            <a:endParaRPr lang="en-US" dirty="0"/>
          </a:p>
        </p:txBody>
      </p:sp>
      <p:graphicFrame>
        <p:nvGraphicFramePr>
          <p:cNvPr id="5" name="Table 4"/>
          <p:cNvGraphicFramePr>
            <a:graphicFrameLocks noGrp="1"/>
          </p:cNvGraphicFramePr>
          <p:nvPr>
            <p:extLst/>
          </p:nvPr>
        </p:nvGraphicFramePr>
        <p:xfrm>
          <a:off x="3403296" y="4009517"/>
          <a:ext cx="3195739" cy="3392830"/>
        </p:xfrm>
        <a:graphic>
          <a:graphicData uri="http://schemas.openxmlformats.org/drawingml/2006/table">
            <a:tbl>
              <a:tblPr firstRow="1">
                <a:tableStyleId>{073A0DAA-6AF3-43AB-8588-CEC1D06C72B9}</a:tableStyleId>
              </a:tblPr>
              <a:tblGrid>
                <a:gridCol w="542636">
                  <a:extLst>
                    <a:ext uri="{9D8B030D-6E8A-4147-A177-3AD203B41FA5}">
                      <a16:colId xmlns:a16="http://schemas.microsoft.com/office/drawing/2014/main" val="889130366"/>
                    </a:ext>
                  </a:extLst>
                </a:gridCol>
                <a:gridCol w="2653103">
                  <a:extLst>
                    <a:ext uri="{9D8B030D-6E8A-4147-A177-3AD203B41FA5}">
                      <a16:colId xmlns:a16="http://schemas.microsoft.com/office/drawing/2014/main" val="524557653"/>
                    </a:ext>
                  </a:extLst>
                </a:gridCol>
              </a:tblGrid>
              <a:tr h="424104">
                <a:tc>
                  <a:txBody>
                    <a:bodyPr/>
                    <a:lstStyle/>
                    <a:p>
                      <a:pPr marL="0" marR="0" algn="ctr">
                        <a:spcBef>
                          <a:spcPts val="0"/>
                        </a:spcBef>
                        <a:spcAft>
                          <a:spcPts val="0"/>
                        </a:spcAft>
                      </a:pPr>
                      <a:r>
                        <a:rPr lang="en-US" sz="1100">
                          <a:effectLst/>
                        </a:rPr>
                        <a:t> Step</a:t>
                      </a:r>
                      <a:endParaRPr lang="en-US" sz="1100" b="1">
                        <a:effectLst/>
                        <a:latin typeface="+mn-lt"/>
                        <a:ea typeface="Times New Roman" panose="02020603050405020304" pitchFamily="18" charset="0"/>
                      </a:endParaRPr>
                    </a:p>
                  </a:txBody>
                  <a:tcPr marL="68945" marR="68945" marT="0" marB="0" anchor="ctr"/>
                </a:tc>
                <a:tc>
                  <a:txBody>
                    <a:bodyPr/>
                    <a:lstStyle/>
                    <a:p>
                      <a:pPr marL="0" marR="0" algn="ctr">
                        <a:spcBef>
                          <a:spcPts val="0"/>
                        </a:spcBef>
                        <a:spcAft>
                          <a:spcPts val="0"/>
                        </a:spcAft>
                      </a:pPr>
                      <a:r>
                        <a:rPr lang="en-US" sz="1100" dirty="0">
                          <a:effectLst/>
                        </a:rPr>
                        <a:t>Action</a:t>
                      </a:r>
                      <a:endParaRPr lang="en-US" sz="1100" b="1" dirty="0">
                        <a:effectLst/>
                        <a:latin typeface="+mn-lt"/>
                        <a:ea typeface="Times New Roman" panose="02020603050405020304" pitchFamily="18" charset="0"/>
                      </a:endParaRPr>
                    </a:p>
                  </a:txBody>
                  <a:tcPr marL="68945" marR="68945" marT="0" marB="0" anchor="ctr"/>
                </a:tc>
                <a:extLst>
                  <a:ext uri="{0D108BD9-81ED-4DB2-BD59-A6C34878D82A}">
                    <a16:rowId xmlns:a16="http://schemas.microsoft.com/office/drawing/2014/main" val="3663568520"/>
                  </a:ext>
                </a:extLst>
              </a:tr>
              <a:tr h="424104">
                <a:tc>
                  <a:txBody>
                    <a:bodyPr/>
                    <a:lstStyle/>
                    <a:p>
                      <a:pPr marL="0" marR="0" algn="ctr">
                        <a:spcBef>
                          <a:spcPts val="0"/>
                        </a:spcBef>
                        <a:spcAft>
                          <a:spcPts val="0"/>
                        </a:spcAft>
                      </a:pPr>
                      <a:r>
                        <a:rPr lang="en-US" sz="1100" dirty="0">
                          <a:effectLst/>
                        </a:rPr>
                        <a:t>1</a:t>
                      </a:r>
                      <a:endParaRPr lang="en-US" sz="1100" dirty="0">
                        <a:effectLst/>
                        <a:latin typeface="+mn-lt"/>
                        <a:ea typeface="Times New Roman" panose="02020603050405020304" pitchFamily="18" charset="0"/>
                      </a:endParaRPr>
                    </a:p>
                  </a:txBody>
                  <a:tcPr marL="68945" marR="68945" marT="0" marB="0"/>
                </a:tc>
                <a:tc>
                  <a:txBody>
                    <a:bodyPr/>
                    <a:lstStyle/>
                    <a:p>
                      <a:pPr marL="0" indent="0">
                        <a:buFont typeface="Arial" panose="020B0604020202020204" pitchFamily="34" charset="0"/>
                        <a:buNone/>
                      </a:pPr>
                      <a:r>
                        <a:rPr lang="en-US" sz="1100" dirty="0" smtClean="0"/>
                        <a:t>Use this table for a more formatted look to your procedural steps.</a:t>
                      </a:r>
                      <a:endParaRPr lang="en-US" sz="1100" baseline="0" dirty="0" smtClean="0"/>
                    </a:p>
                  </a:txBody>
                  <a:tcPr marL="68945" marR="68945" marT="0" marB="0"/>
                </a:tc>
                <a:extLst>
                  <a:ext uri="{0D108BD9-81ED-4DB2-BD59-A6C34878D82A}">
                    <a16:rowId xmlns:a16="http://schemas.microsoft.com/office/drawing/2014/main" val="48087965"/>
                  </a:ext>
                </a:extLst>
              </a:tr>
              <a:tr h="424104">
                <a:tc>
                  <a:txBody>
                    <a:bodyPr/>
                    <a:lstStyle/>
                    <a:p>
                      <a:pPr marL="0" marR="0" algn="ctr">
                        <a:spcBef>
                          <a:spcPts val="0"/>
                        </a:spcBef>
                        <a:spcAft>
                          <a:spcPts val="0"/>
                        </a:spcAft>
                      </a:pPr>
                      <a:r>
                        <a:rPr lang="en-US" sz="1100" dirty="0">
                          <a:effectLst/>
                        </a:rPr>
                        <a:t>2</a:t>
                      </a:r>
                      <a:endParaRPr lang="en-US" sz="1100" dirty="0">
                        <a:effectLst/>
                        <a:latin typeface="+mn-lt"/>
                        <a:ea typeface="Times New Roman" panose="02020603050405020304" pitchFamily="18" charset="0"/>
                      </a:endParaRPr>
                    </a:p>
                  </a:txBody>
                  <a:tcPr marL="68945" marR="68945"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Lorem ipsum dolor sit </a:t>
                      </a:r>
                      <a:r>
                        <a:rPr lang="en-US" sz="1100" dirty="0" err="1" smtClean="0"/>
                        <a:t>amet</a:t>
                      </a:r>
                      <a:r>
                        <a:rPr lang="en-US" sz="1100" dirty="0" smtClean="0"/>
                        <a:t>, </a:t>
                      </a:r>
                      <a:r>
                        <a:rPr lang="en-US" sz="1100" dirty="0" err="1" smtClean="0"/>
                        <a:t>consectetur</a:t>
                      </a:r>
                      <a:r>
                        <a:rPr lang="en-US" sz="1100" dirty="0" smtClean="0"/>
                        <a:t> </a:t>
                      </a:r>
                      <a:r>
                        <a:rPr lang="en-US" sz="1100" dirty="0" err="1" smtClean="0"/>
                        <a:t>adipiscing</a:t>
                      </a:r>
                      <a:r>
                        <a:rPr lang="en-US" sz="1100" dirty="0" smtClean="0"/>
                        <a:t> </a:t>
                      </a:r>
                      <a:r>
                        <a:rPr lang="en-US" sz="1100" dirty="0" err="1" smtClean="0"/>
                        <a:t>elit</a:t>
                      </a:r>
                      <a:r>
                        <a:rPr lang="en-US" sz="1100" dirty="0" smtClean="0"/>
                        <a:t>.</a:t>
                      </a:r>
                      <a:endParaRPr lang="en-US" sz="1100" baseline="0" dirty="0" smtClean="0"/>
                    </a:p>
                  </a:txBody>
                  <a:tcPr marL="68945" marR="68945" marT="0" marB="0"/>
                </a:tc>
                <a:extLst>
                  <a:ext uri="{0D108BD9-81ED-4DB2-BD59-A6C34878D82A}">
                    <a16:rowId xmlns:a16="http://schemas.microsoft.com/office/drawing/2014/main" val="1433579072"/>
                  </a:ext>
                </a:extLst>
              </a:tr>
              <a:tr h="424104">
                <a:tc>
                  <a:txBody>
                    <a:bodyPr/>
                    <a:lstStyle/>
                    <a:p>
                      <a:pPr marL="0" marR="0" algn="ctr">
                        <a:spcBef>
                          <a:spcPts val="0"/>
                        </a:spcBef>
                        <a:spcAft>
                          <a:spcPts val="0"/>
                        </a:spcAft>
                      </a:pPr>
                      <a:r>
                        <a:rPr lang="en-US" sz="1100" dirty="0">
                          <a:effectLst/>
                        </a:rPr>
                        <a:t>3</a:t>
                      </a:r>
                      <a:endParaRPr lang="en-US" sz="1100" dirty="0">
                        <a:effectLst/>
                        <a:latin typeface="+mn-lt"/>
                        <a:ea typeface="Times New Roman" panose="02020603050405020304" pitchFamily="18" charset="0"/>
                      </a:endParaRPr>
                    </a:p>
                  </a:txBody>
                  <a:tcPr marL="68945" marR="68945"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Lorem ipsum dolor sit </a:t>
                      </a:r>
                      <a:r>
                        <a:rPr lang="en-US" sz="1100" dirty="0" err="1" smtClean="0"/>
                        <a:t>amet</a:t>
                      </a:r>
                      <a:r>
                        <a:rPr lang="en-US" sz="1100" dirty="0" smtClean="0"/>
                        <a:t>, </a:t>
                      </a:r>
                      <a:r>
                        <a:rPr lang="en-US" sz="1100" dirty="0" err="1" smtClean="0"/>
                        <a:t>consectetur</a:t>
                      </a:r>
                      <a:r>
                        <a:rPr lang="en-US" sz="1100" dirty="0" smtClean="0"/>
                        <a:t> </a:t>
                      </a:r>
                      <a:r>
                        <a:rPr lang="en-US" sz="1100" dirty="0" err="1" smtClean="0"/>
                        <a:t>adipiscing</a:t>
                      </a:r>
                      <a:r>
                        <a:rPr lang="en-US" sz="1100" dirty="0" smtClean="0"/>
                        <a:t> </a:t>
                      </a:r>
                      <a:r>
                        <a:rPr lang="en-US" sz="1100" dirty="0" err="1" smtClean="0"/>
                        <a:t>elit</a:t>
                      </a:r>
                      <a:r>
                        <a:rPr lang="en-US" sz="1100" dirty="0" smtClean="0"/>
                        <a:t>.</a:t>
                      </a:r>
                      <a:endParaRPr lang="en-US" sz="1100" baseline="0" dirty="0" smtClean="0"/>
                    </a:p>
                  </a:txBody>
                  <a:tcPr marL="68945" marR="68945" marT="0" marB="0"/>
                </a:tc>
                <a:extLst>
                  <a:ext uri="{0D108BD9-81ED-4DB2-BD59-A6C34878D82A}">
                    <a16:rowId xmlns:a16="http://schemas.microsoft.com/office/drawing/2014/main" val="2201587467"/>
                  </a:ext>
                </a:extLst>
              </a:tr>
              <a:tr h="424104">
                <a:tc>
                  <a:txBody>
                    <a:bodyPr/>
                    <a:lstStyle/>
                    <a:p>
                      <a:pPr marL="0" marR="0" algn="ctr">
                        <a:spcBef>
                          <a:spcPts val="0"/>
                        </a:spcBef>
                        <a:spcAft>
                          <a:spcPts val="0"/>
                        </a:spcAft>
                      </a:pPr>
                      <a:r>
                        <a:rPr lang="en-US" sz="1100" dirty="0" smtClean="0">
                          <a:effectLst/>
                          <a:latin typeface="+mn-lt"/>
                          <a:ea typeface="Times New Roman" panose="02020603050405020304" pitchFamily="18" charset="0"/>
                        </a:rPr>
                        <a:t>4</a:t>
                      </a:r>
                      <a:endParaRPr lang="en-US" sz="1100" dirty="0">
                        <a:effectLst/>
                        <a:latin typeface="+mn-lt"/>
                        <a:ea typeface="Times New Roman" panose="02020603050405020304" pitchFamily="18" charset="0"/>
                      </a:endParaRPr>
                    </a:p>
                  </a:txBody>
                  <a:tcPr marL="68945" marR="68945"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Lorem ipsum dolor sit </a:t>
                      </a:r>
                      <a:r>
                        <a:rPr lang="en-US" sz="1100" dirty="0" err="1" smtClean="0"/>
                        <a:t>amet</a:t>
                      </a:r>
                      <a:r>
                        <a:rPr lang="en-US" sz="1100" dirty="0" smtClean="0"/>
                        <a:t>, </a:t>
                      </a:r>
                      <a:r>
                        <a:rPr lang="en-US" sz="1100" dirty="0" err="1" smtClean="0"/>
                        <a:t>consectetur</a:t>
                      </a:r>
                      <a:r>
                        <a:rPr lang="en-US" sz="1100" dirty="0" smtClean="0"/>
                        <a:t> </a:t>
                      </a:r>
                      <a:r>
                        <a:rPr lang="en-US" sz="1100" dirty="0" err="1" smtClean="0"/>
                        <a:t>adipiscing</a:t>
                      </a:r>
                      <a:r>
                        <a:rPr lang="en-US" sz="1100" dirty="0" smtClean="0"/>
                        <a:t> </a:t>
                      </a:r>
                      <a:r>
                        <a:rPr lang="en-US" sz="1100" dirty="0" err="1" smtClean="0"/>
                        <a:t>elit</a:t>
                      </a:r>
                      <a:r>
                        <a:rPr lang="en-US" sz="1100" dirty="0" smtClean="0"/>
                        <a:t>.</a:t>
                      </a:r>
                      <a:endParaRPr lang="en-US" sz="1100" baseline="0" dirty="0" smtClean="0"/>
                    </a:p>
                  </a:txBody>
                  <a:tcPr marL="68945" marR="68945" marT="0" marB="0"/>
                </a:tc>
                <a:extLst>
                  <a:ext uri="{0D108BD9-81ED-4DB2-BD59-A6C34878D82A}">
                    <a16:rowId xmlns:a16="http://schemas.microsoft.com/office/drawing/2014/main" val="4152521738"/>
                  </a:ext>
                </a:extLst>
              </a:tr>
              <a:tr h="424104">
                <a:tc>
                  <a:txBody>
                    <a:bodyPr/>
                    <a:lstStyle/>
                    <a:p>
                      <a:pPr marL="0" marR="0" algn="ctr">
                        <a:spcBef>
                          <a:spcPts val="0"/>
                        </a:spcBef>
                        <a:spcAft>
                          <a:spcPts val="0"/>
                        </a:spcAft>
                      </a:pPr>
                      <a:r>
                        <a:rPr lang="en-US" sz="1100" dirty="0" smtClean="0">
                          <a:effectLst/>
                          <a:latin typeface="+mn-lt"/>
                          <a:ea typeface="Times New Roman" panose="02020603050405020304" pitchFamily="18" charset="0"/>
                        </a:rPr>
                        <a:t>5</a:t>
                      </a:r>
                      <a:endParaRPr lang="en-US" sz="1100" dirty="0">
                        <a:effectLst/>
                        <a:latin typeface="+mn-lt"/>
                        <a:ea typeface="Times New Roman" panose="02020603050405020304" pitchFamily="18" charset="0"/>
                      </a:endParaRPr>
                    </a:p>
                  </a:txBody>
                  <a:tcPr marL="68945" marR="68945"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Lorem ipsum dolor sit </a:t>
                      </a:r>
                      <a:r>
                        <a:rPr lang="en-US" sz="1100" dirty="0" err="1" smtClean="0"/>
                        <a:t>amet</a:t>
                      </a:r>
                      <a:r>
                        <a:rPr lang="en-US" sz="1100" dirty="0" smtClean="0"/>
                        <a:t>, </a:t>
                      </a:r>
                      <a:r>
                        <a:rPr lang="en-US" sz="1100" dirty="0" err="1" smtClean="0"/>
                        <a:t>consectetur</a:t>
                      </a:r>
                      <a:r>
                        <a:rPr lang="en-US" sz="1100" dirty="0" smtClean="0"/>
                        <a:t> </a:t>
                      </a:r>
                      <a:r>
                        <a:rPr lang="en-US" sz="1100" dirty="0" err="1" smtClean="0"/>
                        <a:t>adipiscing</a:t>
                      </a:r>
                      <a:r>
                        <a:rPr lang="en-US" sz="1100" dirty="0" smtClean="0"/>
                        <a:t> </a:t>
                      </a:r>
                      <a:r>
                        <a:rPr lang="en-US" sz="1100" dirty="0" err="1" smtClean="0"/>
                        <a:t>elit</a:t>
                      </a:r>
                      <a:r>
                        <a:rPr lang="en-US" sz="1100" dirty="0" smtClean="0"/>
                        <a:t>.</a:t>
                      </a:r>
                      <a:endParaRPr lang="en-US" sz="1100" baseline="0" dirty="0" smtClean="0"/>
                    </a:p>
                  </a:txBody>
                  <a:tcPr marL="68945" marR="68945" marT="0" marB="0"/>
                </a:tc>
                <a:extLst>
                  <a:ext uri="{0D108BD9-81ED-4DB2-BD59-A6C34878D82A}">
                    <a16:rowId xmlns:a16="http://schemas.microsoft.com/office/drawing/2014/main" val="3326348144"/>
                  </a:ext>
                </a:extLst>
              </a:tr>
              <a:tr h="424104">
                <a:tc>
                  <a:txBody>
                    <a:bodyPr/>
                    <a:lstStyle/>
                    <a:p>
                      <a:pPr marL="0" marR="0" algn="ctr">
                        <a:spcBef>
                          <a:spcPts val="0"/>
                        </a:spcBef>
                        <a:spcAft>
                          <a:spcPts val="0"/>
                        </a:spcAft>
                      </a:pPr>
                      <a:r>
                        <a:rPr lang="en-US" sz="1100" dirty="0" smtClean="0">
                          <a:effectLst/>
                          <a:latin typeface="+mn-lt"/>
                          <a:ea typeface="Times New Roman" panose="02020603050405020304" pitchFamily="18" charset="0"/>
                        </a:rPr>
                        <a:t>6</a:t>
                      </a:r>
                      <a:endParaRPr lang="en-US" sz="1100" dirty="0">
                        <a:effectLst/>
                        <a:latin typeface="+mn-lt"/>
                        <a:ea typeface="Times New Roman" panose="02020603050405020304" pitchFamily="18" charset="0"/>
                      </a:endParaRPr>
                    </a:p>
                  </a:txBody>
                  <a:tcPr marL="68945" marR="68945"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Lorem ipsum dolor sit </a:t>
                      </a:r>
                      <a:r>
                        <a:rPr lang="en-US" sz="1100" dirty="0" err="1" smtClean="0"/>
                        <a:t>amet</a:t>
                      </a:r>
                      <a:r>
                        <a:rPr lang="en-US" sz="1100" dirty="0" smtClean="0"/>
                        <a:t>, </a:t>
                      </a:r>
                      <a:r>
                        <a:rPr lang="en-US" sz="1100" dirty="0" err="1" smtClean="0"/>
                        <a:t>consectetur</a:t>
                      </a:r>
                      <a:r>
                        <a:rPr lang="en-US" sz="1100" dirty="0" smtClean="0"/>
                        <a:t> </a:t>
                      </a:r>
                      <a:r>
                        <a:rPr lang="en-US" sz="1100" dirty="0" err="1" smtClean="0"/>
                        <a:t>adipiscing</a:t>
                      </a:r>
                      <a:r>
                        <a:rPr lang="en-US" sz="1100" dirty="0" smtClean="0"/>
                        <a:t> </a:t>
                      </a:r>
                      <a:r>
                        <a:rPr lang="en-US" sz="1100" dirty="0" err="1" smtClean="0"/>
                        <a:t>elit</a:t>
                      </a:r>
                      <a:r>
                        <a:rPr lang="en-US" sz="1100" dirty="0" smtClean="0"/>
                        <a:t>.</a:t>
                      </a:r>
                      <a:endParaRPr lang="en-US" sz="1100" baseline="0" dirty="0" smtClean="0"/>
                    </a:p>
                  </a:txBody>
                  <a:tcPr marL="68945" marR="68945" marT="0" marB="0"/>
                </a:tc>
                <a:extLst>
                  <a:ext uri="{0D108BD9-81ED-4DB2-BD59-A6C34878D82A}">
                    <a16:rowId xmlns:a16="http://schemas.microsoft.com/office/drawing/2014/main" val="2806160163"/>
                  </a:ext>
                </a:extLst>
              </a:tr>
              <a:tr h="424104">
                <a:tc>
                  <a:txBody>
                    <a:bodyPr/>
                    <a:lstStyle/>
                    <a:p>
                      <a:pPr marL="0" marR="0" algn="ctr">
                        <a:spcBef>
                          <a:spcPts val="0"/>
                        </a:spcBef>
                        <a:spcAft>
                          <a:spcPts val="0"/>
                        </a:spcAft>
                      </a:pPr>
                      <a:r>
                        <a:rPr lang="en-US" sz="1100" dirty="0" smtClean="0">
                          <a:effectLst/>
                          <a:latin typeface="+mn-lt"/>
                          <a:ea typeface="Times New Roman" panose="02020603050405020304" pitchFamily="18" charset="0"/>
                        </a:rPr>
                        <a:t>7</a:t>
                      </a:r>
                      <a:endParaRPr lang="en-US" sz="1100" dirty="0">
                        <a:effectLst/>
                        <a:latin typeface="+mn-lt"/>
                        <a:ea typeface="Times New Roman" panose="02020603050405020304" pitchFamily="18" charset="0"/>
                      </a:endParaRPr>
                    </a:p>
                  </a:txBody>
                  <a:tcPr marL="68945" marR="68945"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Lorem ipsum dolor sit </a:t>
                      </a:r>
                      <a:r>
                        <a:rPr lang="en-US" sz="1100" dirty="0" err="1" smtClean="0"/>
                        <a:t>amet</a:t>
                      </a:r>
                      <a:r>
                        <a:rPr lang="en-US" sz="1100" dirty="0" smtClean="0"/>
                        <a:t>, </a:t>
                      </a:r>
                      <a:r>
                        <a:rPr lang="en-US" sz="1100" dirty="0" err="1" smtClean="0"/>
                        <a:t>consectetur</a:t>
                      </a:r>
                      <a:r>
                        <a:rPr lang="en-US" sz="1100" dirty="0" smtClean="0"/>
                        <a:t> </a:t>
                      </a:r>
                      <a:r>
                        <a:rPr lang="en-US" sz="1100" dirty="0" err="1" smtClean="0"/>
                        <a:t>adipiscing</a:t>
                      </a:r>
                      <a:r>
                        <a:rPr lang="en-US" sz="1100" dirty="0" smtClean="0"/>
                        <a:t> </a:t>
                      </a:r>
                      <a:r>
                        <a:rPr lang="en-US" sz="1100" dirty="0" err="1" smtClean="0"/>
                        <a:t>elit</a:t>
                      </a:r>
                      <a:r>
                        <a:rPr lang="en-US" sz="1100" dirty="0" smtClean="0"/>
                        <a:t>.</a:t>
                      </a:r>
                      <a:endParaRPr lang="en-US" sz="1100" baseline="0" dirty="0" smtClean="0"/>
                    </a:p>
                  </a:txBody>
                  <a:tcPr marL="68945" marR="68945" marT="0" marB="0"/>
                </a:tc>
                <a:extLst>
                  <a:ext uri="{0D108BD9-81ED-4DB2-BD59-A6C34878D82A}">
                    <a16:rowId xmlns:a16="http://schemas.microsoft.com/office/drawing/2014/main" val="416921980"/>
                  </a:ext>
                </a:extLst>
              </a:tr>
            </a:tbl>
          </a:graphicData>
        </a:graphic>
      </p:graphicFrame>
      <p:sp>
        <p:nvSpPr>
          <p:cNvPr id="6" name="Footer Placeholder 5"/>
          <p:cNvSpPr>
            <a:spLocks noGrp="1"/>
          </p:cNvSpPr>
          <p:nvPr>
            <p:ph type="ftr" sz="quarter" idx="11"/>
          </p:nvPr>
        </p:nvSpPr>
        <p:spPr/>
        <p:txBody>
          <a:bodyPr/>
          <a:lstStyle/>
          <a:p>
            <a:r>
              <a:rPr lang="en-US" smtClean="0"/>
              <a:t>Banner 9 Training</a:t>
            </a:r>
            <a:endParaRPr lang="en-US" dirty="0"/>
          </a:p>
        </p:txBody>
      </p:sp>
      <p:sp>
        <p:nvSpPr>
          <p:cNvPr id="7" name="Header Placeholder 6"/>
          <p:cNvSpPr>
            <a:spLocks noGrp="1"/>
          </p:cNvSpPr>
          <p:nvPr>
            <p:ph type="hdr" sz="quarter" idx="12"/>
          </p:nvPr>
        </p:nvSpPr>
        <p:spPr/>
        <p:txBody>
          <a:bodyPr/>
          <a:lstStyle/>
          <a:p>
            <a:r>
              <a:rPr lang="en-US" smtClean="0"/>
              <a:t>Job Aid: &lt;Name of Process/Task Here&gt;</a:t>
            </a:r>
            <a:endParaRPr lang="en-US" dirty="0"/>
          </a:p>
        </p:txBody>
      </p:sp>
      <p:sp>
        <p:nvSpPr>
          <p:cNvPr id="8" name="Date Placeholder 7"/>
          <p:cNvSpPr>
            <a:spLocks noGrp="1"/>
          </p:cNvSpPr>
          <p:nvPr>
            <p:ph type="dt" idx="13"/>
          </p:nvPr>
        </p:nvSpPr>
        <p:spPr/>
        <p:txBody>
          <a:bodyPr/>
          <a:lstStyle/>
          <a:p>
            <a:fld id="{FF9EC3E7-8DB0-410C-B65D-CDC8306093E7}" type="datetime5">
              <a:rPr lang="en-US" smtClean="0"/>
              <a:t>17-Sep-18</a:t>
            </a:fld>
            <a:endParaRPr lang="en-US" dirty="0"/>
          </a:p>
        </p:txBody>
      </p:sp>
    </p:spTree>
    <p:extLst>
      <p:ext uri="{BB962C8B-B14F-4D97-AF65-F5344CB8AC3E}">
        <p14:creationId xmlns:p14="http://schemas.microsoft.com/office/powerpoint/2010/main" val="28794636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3738" y="579438"/>
            <a:ext cx="5507037" cy="3098800"/>
          </a:xfrm>
        </p:spPr>
      </p:sp>
      <p:sp>
        <p:nvSpPr>
          <p:cNvPr id="3" name="Notes Placeholder 2"/>
          <p:cNvSpPr>
            <a:spLocks noGrp="1"/>
          </p:cNvSpPr>
          <p:nvPr>
            <p:ph type="body" idx="1"/>
          </p:nvPr>
        </p:nvSpPr>
        <p:spPr>
          <a:xfrm>
            <a:off x="295481" y="4009513"/>
            <a:ext cx="2826809" cy="4082886"/>
          </a:xfrm>
        </p:spPr>
        <p:txBody>
          <a:bodyPr numCol="1">
            <a:noAutofit/>
          </a:bodyPr>
          <a:lstStyle/>
          <a:p>
            <a:r>
              <a:rPr lang="en-US" b="1" dirty="0" smtClean="0"/>
              <a:t>Narrative</a:t>
            </a:r>
            <a:r>
              <a:rPr lang="en-US" b="1" baseline="0" dirty="0" smtClean="0"/>
              <a:t> before step/action list</a:t>
            </a:r>
          </a:p>
          <a:p>
            <a:pPr defTabSz="918492"/>
            <a:r>
              <a:rPr lang="en-US" sz="1100" dirty="0"/>
              <a:t>Use this text box for </a:t>
            </a:r>
            <a:r>
              <a:rPr lang="en-US" sz="1100" b="1" dirty="0"/>
              <a:t>plain</a:t>
            </a:r>
            <a:r>
              <a:rPr lang="en-US" sz="1100" dirty="0"/>
              <a:t> formatted narrative and procedural steps.</a:t>
            </a:r>
          </a:p>
          <a:p>
            <a:pPr defTabSz="918492"/>
            <a:endParaRPr lang="en-US" b="1" dirty="0" smtClean="0"/>
          </a:p>
          <a:p>
            <a:r>
              <a:rPr lang="en-US" b="1" dirty="0" smtClean="0"/>
              <a:t>Plain Step/Action List</a:t>
            </a:r>
          </a:p>
          <a:p>
            <a:pPr marL="224988" indent="-224988">
              <a:buFont typeface="+mj-lt"/>
              <a:buAutoNum type="arabicPeriod"/>
            </a:pPr>
            <a:r>
              <a:rPr lang="en-US" sz="1100" dirty="0"/>
              <a:t>Step 1: Lorem ipsum dolor sit </a:t>
            </a:r>
            <a:r>
              <a:rPr lang="en-US" sz="1100" dirty="0" err="1"/>
              <a:t>amet</a:t>
            </a:r>
            <a:r>
              <a:rPr lang="en-US" sz="1100" dirty="0"/>
              <a:t>, </a:t>
            </a:r>
            <a:r>
              <a:rPr lang="en-US" sz="1100" dirty="0" err="1"/>
              <a:t>consectetur</a:t>
            </a:r>
            <a:r>
              <a:rPr lang="en-US" sz="1100" dirty="0"/>
              <a:t> </a:t>
            </a:r>
            <a:r>
              <a:rPr lang="en-US" sz="1100" dirty="0" err="1"/>
              <a:t>adipiscing</a:t>
            </a:r>
            <a:r>
              <a:rPr lang="en-US" sz="1100" dirty="0"/>
              <a:t> </a:t>
            </a:r>
            <a:r>
              <a:rPr lang="en-US" sz="1100" dirty="0" err="1"/>
              <a:t>elit</a:t>
            </a:r>
            <a:r>
              <a:rPr lang="en-US" sz="1100" dirty="0"/>
              <a:t>.</a:t>
            </a:r>
          </a:p>
          <a:p>
            <a:pPr marL="224988" indent="-224988">
              <a:buFont typeface="+mj-lt"/>
              <a:buAutoNum type="arabicPeriod"/>
            </a:pPr>
            <a:r>
              <a:rPr lang="en-US" sz="1100" dirty="0"/>
              <a:t>Step 2: Lorem ipsum dolor sit </a:t>
            </a:r>
            <a:r>
              <a:rPr lang="en-US" sz="1100" dirty="0" err="1"/>
              <a:t>amet</a:t>
            </a:r>
            <a:r>
              <a:rPr lang="en-US" sz="1100" dirty="0"/>
              <a:t>, </a:t>
            </a:r>
            <a:r>
              <a:rPr lang="en-US" sz="1100" dirty="0" err="1"/>
              <a:t>consectetur</a:t>
            </a:r>
            <a:r>
              <a:rPr lang="en-US" sz="1100" dirty="0"/>
              <a:t> </a:t>
            </a:r>
            <a:r>
              <a:rPr lang="en-US" sz="1100" dirty="0" err="1"/>
              <a:t>adipiscing</a:t>
            </a:r>
            <a:r>
              <a:rPr lang="en-US" sz="1100" dirty="0"/>
              <a:t> </a:t>
            </a:r>
            <a:r>
              <a:rPr lang="en-US" sz="1100" dirty="0" err="1"/>
              <a:t>elit</a:t>
            </a:r>
            <a:r>
              <a:rPr lang="en-US" sz="1100" dirty="0"/>
              <a:t>.</a:t>
            </a:r>
          </a:p>
          <a:p>
            <a:pPr marL="224988" indent="-224988">
              <a:buFont typeface="+mj-lt"/>
              <a:buAutoNum type="arabicPeriod"/>
            </a:pPr>
            <a:r>
              <a:rPr lang="en-US" sz="1100" dirty="0"/>
              <a:t>Step 3: Lorem ipsum dolor sit </a:t>
            </a:r>
            <a:r>
              <a:rPr lang="en-US" sz="1100" dirty="0" err="1"/>
              <a:t>amet</a:t>
            </a:r>
            <a:r>
              <a:rPr lang="en-US" sz="1100" dirty="0"/>
              <a:t>, </a:t>
            </a:r>
            <a:r>
              <a:rPr lang="en-US" sz="1100" dirty="0" err="1"/>
              <a:t>consectetur</a:t>
            </a:r>
            <a:r>
              <a:rPr lang="en-US" sz="1100" dirty="0"/>
              <a:t> </a:t>
            </a:r>
            <a:r>
              <a:rPr lang="en-US" sz="1100" dirty="0" err="1"/>
              <a:t>adipiscing</a:t>
            </a:r>
            <a:r>
              <a:rPr lang="en-US" sz="1100" dirty="0"/>
              <a:t> </a:t>
            </a:r>
            <a:r>
              <a:rPr lang="en-US" sz="1100" dirty="0" err="1"/>
              <a:t>elit</a:t>
            </a:r>
            <a:r>
              <a:rPr lang="en-US" sz="1100" dirty="0"/>
              <a:t>.</a:t>
            </a:r>
          </a:p>
          <a:p>
            <a:pPr marL="224988" indent="-224988">
              <a:buFont typeface="+mj-lt"/>
              <a:buAutoNum type="arabicPeriod"/>
            </a:pPr>
            <a:r>
              <a:rPr lang="en-US" sz="1100" dirty="0"/>
              <a:t>Step 4: Lorem ipsum dolor sit </a:t>
            </a:r>
            <a:r>
              <a:rPr lang="en-US" sz="1100" dirty="0" err="1"/>
              <a:t>amet</a:t>
            </a:r>
            <a:r>
              <a:rPr lang="en-US" sz="1100" dirty="0"/>
              <a:t>, </a:t>
            </a:r>
            <a:r>
              <a:rPr lang="en-US" sz="1100" dirty="0" err="1"/>
              <a:t>consectetur</a:t>
            </a:r>
            <a:r>
              <a:rPr lang="en-US" sz="1100" dirty="0"/>
              <a:t> </a:t>
            </a:r>
            <a:r>
              <a:rPr lang="en-US" sz="1100" dirty="0" err="1"/>
              <a:t>adipiscing</a:t>
            </a:r>
            <a:r>
              <a:rPr lang="en-US" sz="1100" dirty="0"/>
              <a:t> </a:t>
            </a:r>
            <a:r>
              <a:rPr lang="en-US" sz="1100" dirty="0" err="1"/>
              <a:t>elit</a:t>
            </a:r>
            <a:r>
              <a:rPr lang="en-US" sz="1100" dirty="0"/>
              <a:t>.</a:t>
            </a:r>
          </a:p>
          <a:p>
            <a:pPr marL="224988" indent="-224988">
              <a:buFont typeface="+mj-lt"/>
              <a:buAutoNum type="arabicPeriod"/>
            </a:pPr>
            <a:r>
              <a:rPr lang="en-US" sz="1100" dirty="0"/>
              <a:t>Step 5: Lorem ipsum dolor sit </a:t>
            </a:r>
            <a:r>
              <a:rPr lang="en-US" sz="1100" dirty="0" err="1"/>
              <a:t>amet</a:t>
            </a:r>
            <a:r>
              <a:rPr lang="en-US" sz="1100" dirty="0"/>
              <a:t>, </a:t>
            </a:r>
            <a:r>
              <a:rPr lang="en-US" sz="1100" dirty="0" err="1"/>
              <a:t>consectetur</a:t>
            </a:r>
            <a:r>
              <a:rPr lang="en-US" sz="1100" dirty="0"/>
              <a:t> </a:t>
            </a:r>
            <a:r>
              <a:rPr lang="en-US" sz="1100" dirty="0" err="1"/>
              <a:t>adipiscing</a:t>
            </a:r>
            <a:r>
              <a:rPr lang="en-US" sz="1100" dirty="0"/>
              <a:t> </a:t>
            </a:r>
            <a:r>
              <a:rPr lang="en-US" sz="1100" dirty="0" err="1"/>
              <a:t>elit</a:t>
            </a:r>
            <a:r>
              <a:rPr lang="en-US" sz="1100" dirty="0"/>
              <a:t>.</a:t>
            </a:r>
          </a:p>
          <a:p>
            <a:pPr marL="224988" indent="-224988">
              <a:buFont typeface="+mj-lt"/>
              <a:buAutoNum type="arabicPeriod"/>
            </a:pPr>
            <a:r>
              <a:rPr lang="en-US" sz="1100" dirty="0"/>
              <a:t>Step 6: Lorem ipsum dolor sit </a:t>
            </a:r>
            <a:r>
              <a:rPr lang="en-US" sz="1100" dirty="0" err="1"/>
              <a:t>amet</a:t>
            </a:r>
            <a:r>
              <a:rPr lang="en-US" sz="1100" dirty="0"/>
              <a:t>, </a:t>
            </a:r>
            <a:r>
              <a:rPr lang="en-US" sz="1100" dirty="0" err="1"/>
              <a:t>consectetur</a:t>
            </a:r>
            <a:r>
              <a:rPr lang="en-US" sz="1100" dirty="0"/>
              <a:t> </a:t>
            </a:r>
            <a:r>
              <a:rPr lang="en-US" sz="1100" dirty="0" err="1"/>
              <a:t>adipiscing</a:t>
            </a:r>
            <a:r>
              <a:rPr lang="en-US" sz="1100" dirty="0"/>
              <a:t> </a:t>
            </a:r>
            <a:r>
              <a:rPr lang="en-US" sz="1100" dirty="0" err="1"/>
              <a:t>elit</a:t>
            </a:r>
            <a:r>
              <a:rPr lang="en-US" sz="1100" dirty="0"/>
              <a:t>.</a:t>
            </a:r>
          </a:p>
          <a:p>
            <a:pPr marL="224988" indent="-224988">
              <a:buFont typeface="+mj-lt"/>
              <a:buAutoNum type="arabicPeriod"/>
            </a:pPr>
            <a:r>
              <a:rPr lang="en-US" sz="1100" dirty="0"/>
              <a:t>Step 7: Lorem ipsum dolor sit </a:t>
            </a:r>
            <a:r>
              <a:rPr lang="en-US" sz="1100" dirty="0" err="1"/>
              <a:t>amet</a:t>
            </a:r>
            <a:r>
              <a:rPr lang="en-US" sz="1100" dirty="0"/>
              <a:t>, </a:t>
            </a:r>
            <a:r>
              <a:rPr lang="en-US" sz="1100" dirty="0" err="1"/>
              <a:t>consectetur</a:t>
            </a:r>
            <a:r>
              <a:rPr lang="en-US" sz="1100" dirty="0"/>
              <a:t> </a:t>
            </a:r>
            <a:r>
              <a:rPr lang="en-US" sz="1100" dirty="0" err="1"/>
              <a:t>adipiscing</a:t>
            </a:r>
            <a:r>
              <a:rPr lang="en-US" sz="1100" dirty="0"/>
              <a:t> </a:t>
            </a:r>
            <a:r>
              <a:rPr lang="en-US" sz="1100" dirty="0" err="1"/>
              <a:t>elit</a:t>
            </a:r>
            <a:r>
              <a:rPr lang="en-US" sz="1100" dirty="0"/>
              <a:t>.</a:t>
            </a:r>
          </a:p>
        </p:txBody>
      </p:sp>
      <p:sp>
        <p:nvSpPr>
          <p:cNvPr id="4" name="Slide Number Placeholder 3"/>
          <p:cNvSpPr>
            <a:spLocks noGrp="1"/>
          </p:cNvSpPr>
          <p:nvPr>
            <p:ph type="sldNum" sz="quarter" idx="10"/>
          </p:nvPr>
        </p:nvSpPr>
        <p:spPr/>
        <p:txBody>
          <a:bodyPr/>
          <a:lstStyle/>
          <a:p>
            <a:r>
              <a:rPr lang="en-US" dirty="0" smtClean="0"/>
              <a:t>p.</a:t>
            </a:r>
            <a:fld id="{F49EBA93-A950-420C-A4AF-3853D46D6F98}" type="slidenum">
              <a:rPr lang="en-US" smtClean="0"/>
              <a:t>12</a:t>
            </a:fld>
            <a:endParaRPr lang="en-US" dirty="0"/>
          </a:p>
        </p:txBody>
      </p:sp>
      <p:graphicFrame>
        <p:nvGraphicFramePr>
          <p:cNvPr id="5" name="Table 4"/>
          <p:cNvGraphicFramePr>
            <a:graphicFrameLocks noGrp="1"/>
          </p:cNvGraphicFramePr>
          <p:nvPr>
            <p:extLst/>
          </p:nvPr>
        </p:nvGraphicFramePr>
        <p:xfrm>
          <a:off x="3403296" y="4009517"/>
          <a:ext cx="3195739" cy="3392830"/>
        </p:xfrm>
        <a:graphic>
          <a:graphicData uri="http://schemas.openxmlformats.org/drawingml/2006/table">
            <a:tbl>
              <a:tblPr firstRow="1">
                <a:tableStyleId>{073A0DAA-6AF3-43AB-8588-CEC1D06C72B9}</a:tableStyleId>
              </a:tblPr>
              <a:tblGrid>
                <a:gridCol w="542636">
                  <a:extLst>
                    <a:ext uri="{9D8B030D-6E8A-4147-A177-3AD203B41FA5}">
                      <a16:colId xmlns:a16="http://schemas.microsoft.com/office/drawing/2014/main" val="889130366"/>
                    </a:ext>
                  </a:extLst>
                </a:gridCol>
                <a:gridCol w="2653103">
                  <a:extLst>
                    <a:ext uri="{9D8B030D-6E8A-4147-A177-3AD203B41FA5}">
                      <a16:colId xmlns:a16="http://schemas.microsoft.com/office/drawing/2014/main" val="524557653"/>
                    </a:ext>
                  </a:extLst>
                </a:gridCol>
              </a:tblGrid>
              <a:tr h="424104">
                <a:tc>
                  <a:txBody>
                    <a:bodyPr/>
                    <a:lstStyle/>
                    <a:p>
                      <a:pPr marL="0" marR="0" algn="ctr">
                        <a:spcBef>
                          <a:spcPts val="0"/>
                        </a:spcBef>
                        <a:spcAft>
                          <a:spcPts val="0"/>
                        </a:spcAft>
                      </a:pPr>
                      <a:r>
                        <a:rPr lang="en-US" sz="1100">
                          <a:effectLst/>
                        </a:rPr>
                        <a:t> Step</a:t>
                      </a:r>
                      <a:endParaRPr lang="en-US" sz="1100" b="1">
                        <a:effectLst/>
                        <a:latin typeface="+mn-lt"/>
                        <a:ea typeface="Times New Roman" panose="02020603050405020304" pitchFamily="18" charset="0"/>
                      </a:endParaRPr>
                    </a:p>
                  </a:txBody>
                  <a:tcPr marL="68945" marR="68945" marT="0" marB="0" anchor="ctr"/>
                </a:tc>
                <a:tc>
                  <a:txBody>
                    <a:bodyPr/>
                    <a:lstStyle/>
                    <a:p>
                      <a:pPr marL="0" marR="0" algn="ctr">
                        <a:spcBef>
                          <a:spcPts val="0"/>
                        </a:spcBef>
                        <a:spcAft>
                          <a:spcPts val="0"/>
                        </a:spcAft>
                      </a:pPr>
                      <a:r>
                        <a:rPr lang="en-US" sz="1100" dirty="0">
                          <a:effectLst/>
                        </a:rPr>
                        <a:t>Action</a:t>
                      </a:r>
                      <a:endParaRPr lang="en-US" sz="1100" b="1" dirty="0">
                        <a:effectLst/>
                        <a:latin typeface="+mn-lt"/>
                        <a:ea typeface="Times New Roman" panose="02020603050405020304" pitchFamily="18" charset="0"/>
                      </a:endParaRPr>
                    </a:p>
                  </a:txBody>
                  <a:tcPr marL="68945" marR="68945" marT="0" marB="0" anchor="ctr"/>
                </a:tc>
                <a:extLst>
                  <a:ext uri="{0D108BD9-81ED-4DB2-BD59-A6C34878D82A}">
                    <a16:rowId xmlns:a16="http://schemas.microsoft.com/office/drawing/2014/main" val="3663568520"/>
                  </a:ext>
                </a:extLst>
              </a:tr>
              <a:tr h="424104">
                <a:tc>
                  <a:txBody>
                    <a:bodyPr/>
                    <a:lstStyle/>
                    <a:p>
                      <a:pPr marL="0" marR="0" algn="ctr">
                        <a:spcBef>
                          <a:spcPts val="0"/>
                        </a:spcBef>
                        <a:spcAft>
                          <a:spcPts val="0"/>
                        </a:spcAft>
                      </a:pPr>
                      <a:r>
                        <a:rPr lang="en-US" sz="1100" dirty="0">
                          <a:effectLst/>
                        </a:rPr>
                        <a:t>1</a:t>
                      </a:r>
                      <a:endParaRPr lang="en-US" sz="1100" dirty="0">
                        <a:effectLst/>
                        <a:latin typeface="+mn-lt"/>
                        <a:ea typeface="Times New Roman" panose="02020603050405020304" pitchFamily="18" charset="0"/>
                      </a:endParaRPr>
                    </a:p>
                  </a:txBody>
                  <a:tcPr marL="68945" marR="68945" marT="0" marB="0"/>
                </a:tc>
                <a:tc>
                  <a:txBody>
                    <a:bodyPr/>
                    <a:lstStyle/>
                    <a:p>
                      <a:pPr marL="0" indent="0">
                        <a:buFont typeface="Arial" panose="020B0604020202020204" pitchFamily="34" charset="0"/>
                        <a:buNone/>
                      </a:pPr>
                      <a:r>
                        <a:rPr lang="en-US" sz="1100" dirty="0" smtClean="0"/>
                        <a:t>Use this table for a more formatted look to your procedural steps.</a:t>
                      </a:r>
                      <a:endParaRPr lang="en-US" sz="1100" baseline="0" dirty="0" smtClean="0"/>
                    </a:p>
                  </a:txBody>
                  <a:tcPr marL="68945" marR="68945" marT="0" marB="0"/>
                </a:tc>
                <a:extLst>
                  <a:ext uri="{0D108BD9-81ED-4DB2-BD59-A6C34878D82A}">
                    <a16:rowId xmlns:a16="http://schemas.microsoft.com/office/drawing/2014/main" val="48087965"/>
                  </a:ext>
                </a:extLst>
              </a:tr>
              <a:tr h="424104">
                <a:tc>
                  <a:txBody>
                    <a:bodyPr/>
                    <a:lstStyle/>
                    <a:p>
                      <a:pPr marL="0" marR="0" algn="ctr">
                        <a:spcBef>
                          <a:spcPts val="0"/>
                        </a:spcBef>
                        <a:spcAft>
                          <a:spcPts val="0"/>
                        </a:spcAft>
                      </a:pPr>
                      <a:r>
                        <a:rPr lang="en-US" sz="1100" dirty="0">
                          <a:effectLst/>
                        </a:rPr>
                        <a:t>2</a:t>
                      </a:r>
                      <a:endParaRPr lang="en-US" sz="1100" dirty="0">
                        <a:effectLst/>
                        <a:latin typeface="+mn-lt"/>
                        <a:ea typeface="Times New Roman" panose="02020603050405020304" pitchFamily="18" charset="0"/>
                      </a:endParaRPr>
                    </a:p>
                  </a:txBody>
                  <a:tcPr marL="68945" marR="68945"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Lorem ipsum dolor sit </a:t>
                      </a:r>
                      <a:r>
                        <a:rPr lang="en-US" sz="1100" dirty="0" err="1" smtClean="0"/>
                        <a:t>amet</a:t>
                      </a:r>
                      <a:r>
                        <a:rPr lang="en-US" sz="1100" dirty="0" smtClean="0"/>
                        <a:t>, </a:t>
                      </a:r>
                      <a:r>
                        <a:rPr lang="en-US" sz="1100" dirty="0" err="1" smtClean="0"/>
                        <a:t>consectetur</a:t>
                      </a:r>
                      <a:r>
                        <a:rPr lang="en-US" sz="1100" dirty="0" smtClean="0"/>
                        <a:t> </a:t>
                      </a:r>
                      <a:r>
                        <a:rPr lang="en-US" sz="1100" dirty="0" err="1" smtClean="0"/>
                        <a:t>adipiscing</a:t>
                      </a:r>
                      <a:r>
                        <a:rPr lang="en-US" sz="1100" dirty="0" smtClean="0"/>
                        <a:t> </a:t>
                      </a:r>
                      <a:r>
                        <a:rPr lang="en-US" sz="1100" dirty="0" err="1" smtClean="0"/>
                        <a:t>elit</a:t>
                      </a:r>
                      <a:r>
                        <a:rPr lang="en-US" sz="1100" dirty="0" smtClean="0"/>
                        <a:t>.</a:t>
                      </a:r>
                      <a:endParaRPr lang="en-US" sz="1100" baseline="0" dirty="0" smtClean="0"/>
                    </a:p>
                  </a:txBody>
                  <a:tcPr marL="68945" marR="68945" marT="0" marB="0"/>
                </a:tc>
                <a:extLst>
                  <a:ext uri="{0D108BD9-81ED-4DB2-BD59-A6C34878D82A}">
                    <a16:rowId xmlns:a16="http://schemas.microsoft.com/office/drawing/2014/main" val="1433579072"/>
                  </a:ext>
                </a:extLst>
              </a:tr>
              <a:tr h="424104">
                <a:tc>
                  <a:txBody>
                    <a:bodyPr/>
                    <a:lstStyle/>
                    <a:p>
                      <a:pPr marL="0" marR="0" algn="ctr">
                        <a:spcBef>
                          <a:spcPts val="0"/>
                        </a:spcBef>
                        <a:spcAft>
                          <a:spcPts val="0"/>
                        </a:spcAft>
                      </a:pPr>
                      <a:r>
                        <a:rPr lang="en-US" sz="1100" dirty="0">
                          <a:effectLst/>
                        </a:rPr>
                        <a:t>3</a:t>
                      </a:r>
                      <a:endParaRPr lang="en-US" sz="1100" dirty="0">
                        <a:effectLst/>
                        <a:latin typeface="+mn-lt"/>
                        <a:ea typeface="Times New Roman" panose="02020603050405020304" pitchFamily="18" charset="0"/>
                      </a:endParaRPr>
                    </a:p>
                  </a:txBody>
                  <a:tcPr marL="68945" marR="68945"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Lorem ipsum dolor sit </a:t>
                      </a:r>
                      <a:r>
                        <a:rPr lang="en-US" sz="1100" dirty="0" err="1" smtClean="0"/>
                        <a:t>amet</a:t>
                      </a:r>
                      <a:r>
                        <a:rPr lang="en-US" sz="1100" dirty="0" smtClean="0"/>
                        <a:t>, </a:t>
                      </a:r>
                      <a:r>
                        <a:rPr lang="en-US" sz="1100" dirty="0" err="1" smtClean="0"/>
                        <a:t>consectetur</a:t>
                      </a:r>
                      <a:r>
                        <a:rPr lang="en-US" sz="1100" dirty="0" smtClean="0"/>
                        <a:t> </a:t>
                      </a:r>
                      <a:r>
                        <a:rPr lang="en-US" sz="1100" dirty="0" err="1" smtClean="0"/>
                        <a:t>adipiscing</a:t>
                      </a:r>
                      <a:r>
                        <a:rPr lang="en-US" sz="1100" dirty="0" smtClean="0"/>
                        <a:t> </a:t>
                      </a:r>
                      <a:r>
                        <a:rPr lang="en-US" sz="1100" dirty="0" err="1" smtClean="0"/>
                        <a:t>elit</a:t>
                      </a:r>
                      <a:r>
                        <a:rPr lang="en-US" sz="1100" dirty="0" smtClean="0"/>
                        <a:t>.</a:t>
                      </a:r>
                      <a:endParaRPr lang="en-US" sz="1100" baseline="0" dirty="0" smtClean="0"/>
                    </a:p>
                  </a:txBody>
                  <a:tcPr marL="68945" marR="68945" marT="0" marB="0"/>
                </a:tc>
                <a:extLst>
                  <a:ext uri="{0D108BD9-81ED-4DB2-BD59-A6C34878D82A}">
                    <a16:rowId xmlns:a16="http://schemas.microsoft.com/office/drawing/2014/main" val="2201587467"/>
                  </a:ext>
                </a:extLst>
              </a:tr>
              <a:tr h="424104">
                <a:tc>
                  <a:txBody>
                    <a:bodyPr/>
                    <a:lstStyle/>
                    <a:p>
                      <a:pPr marL="0" marR="0" algn="ctr">
                        <a:spcBef>
                          <a:spcPts val="0"/>
                        </a:spcBef>
                        <a:spcAft>
                          <a:spcPts val="0"/>
                        </a:spcAft>
                      </a:pPr>
                      <a:r>
                        <a:rPr lang="en-US" sz="1100" dirty="0" smtClean="0">
                          <a:effectLst/>
                          <a:latin typeface="+mn-lt"/>
                          <a:ea typeface="Times New Roman" panose="02020603050405020304" pitchFamily="18" charset="0"/>
                        </a:rPr>
                        <a:t>4</a:t>
                      </a:r>
                      <a:endParaRPr lang="en-US" sz="1100" dirty="0">
                        <a:effectLst/>
                        <a:latin typeface="+mn-lt"/>
                        <a:ea typeface="Times New Roman" panose="02020603050405020304" pitchFamily="18" charset="0"/>
                      </a:endParaRPr>
                    </a:p>
                  </a:txBody>
                  <a:tcPr marL="68945" marR="68945"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Lorem ipsum dolor sit </a:t>
                      </a:r>
                      <a:r>
                        <a:rPr lang="en-US" sz="1100" dirty="0" err="1" smtClean="0"/>
                        <a:t>amet</a:t>
                      </a:r>
                      <a:r>
                        <a:rPr lang="en-US" sz="1100" dirty="0" smtClean="0"/>
                        <a:t>, </a:t>
                      </a:r>
                      <a:r>
                        <a:rPr lang="en-US" sz="1100" dirty="0" err="1" smtClean="0"/>
                        <a:t>consectetur</a:t>
                      </a:r>
                      <a:r>
                        <a:rPr lang="en-US" sz="1100" dirty="0" smtClean="0"/>
                        <a:t> </a:t>
                      </a:r>
                      <a:r>
                        <a:rPr lang="en-US" sz="1100" dirty="0" err="1" smtClean="0"/>
                        <a:t>adipiscing</a:t>
                      </a:r>
                      <a:r>
                        <a:rPr lang="en-US" sz="1100" dirty="0" smtClean="0"/>
                        <a:t> </a:t>
                      </a:r>
                      <a:r>
                        <a:rPr lang="en-US" sz="1100" dirty="0" err="1" smtClean="0"/>
                        <a:t>elit</a:t>
                      </a:r>
                      <a:r>
                        <a:rPr lang="en-US" sz="1100" dirty="0" smtClean="0"/>
                        <a:t>.</a:t>
                      </a:r>
                      <a:endParaRPr lang="en-US" sz="1100" baseline="0" dirty="0" smtClean="0"/>
                    </a:p>
                  </a:txBody>
                  <a:tcPr marL="68945" marR="68945" marT="0" marB="0"/>
                </a:tc>
                <a:extLst>
                  <a:ext uri="{0D108BD9-81ED-4DB2-BD59-A6C34878D82A}">
                    <a16:rowId xmlns:a16="http://schemas.microsoft.com/office/drawing/2014/main" val="4152521738"/>
                  </a:ext>
                </a:extLst>
              </a:tr>
              <a:tr h="424104">
                <a:tc>
                  <a:txBody>
                    <a:bodyPr/>
                    <a:lstStyle/>
                    <a:p>
                      <a:pPr marL="0" marR="0" algn="ctr">
                        <a:spcBef>
                          <a:spcPts val="0"/>
                        </a:spcBef>
                        <a:spcAft>
                          <a:spcPts val="0"/>
                        </a:spcAft>
                      </a:pPr>
                      <a:r>
                        <a:rPr lang="en-US" sz="1100" dirty="0" smtClean="0">
                          <a:effectLst/>
                          <a:latin typeface="+mn-lt"/>
                          <a:ea typeface="Times New Roman" panose="02020603050405020304" pitchFamily="18" charset="0"/>
                        </a:rPr>
                        <a:t>5</a:t>
                      </a:r>
                      <a:endParaRPr lang="en-US" sz="1100" dirty="0">
                        <a:effectLst/>
                        <a:latin typeface="+mn-lt"/>
                        <a:ea typeface="Times New Roman" panose="02020603050405020304" pitchFamily="18" charset="0"/>
                      </a:endParaRPr>
                    </a:p>
                  </a:txBody>
                  <a:tcPr marL="68945" marR="68945"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Lorem ipsum dolor sit </a:t>
                      </a:r>
                      <a:r>
                        <a:rPr lang="en-US" sz="1100" dirty="0" err="1" smtClean="0"/>
                        <a:t>amet</a:t>
                      </a:r>
                      <a:r>
                        <a:rPr lang="en-US" sz="1100" dirty="0" smtClean="0"/>
                        <a:t>, </a:t>
                      </a:r>
                      <a:r>
                        <a:rPr lang="en-US" sz="1100" dirty="0" err="1" smtClean="0"/>
                        <a:t>consectetur</a:t>
                      </a:r>
                      <a:r>
                        <a:rPr lang="en-US" sz="1100" dirty="0" smtClean="0"/>
                        <a:t> </a:t>
                      </a:r>
                      <a:r>
                        <a:rPr lang="en-US" sz="1100" dirty="0" err="1" smtClean="0"/>
                        <a:t>adipiscing</a:t>
                      </a:r>
                      <a:r>
                        <a:rPr lang="en-US" sz="1100" dirty="0" smtClean="0"/>
                        <a:t> </a:t>
                      </a:r>
                      <a:r>
                        <a:rPr lang="en-US" sz="1100" dirty="0" err="1" smtClean="0"/>
                        <a:t>elit</a:t>
                      </a:r>
                      <a:r>
                        <a:rPr lang="en-US" sz="1100" dirty="0" smtClean="0"/>
                        <a:t>.</a:t>
                      </a:r>
                      <a:endParaRPr lang="en-US" sz="1100" baseline="0" dirty="0" smtClean="0"/>
                    </a:p>
                  </a:txBody>
                  <a:tcPr marL="68945" marR="68945" marT="0" marB="0"/>
                </a:tc>
                <a:extLst>
                  <a:ext uri="{0D108BD9-81ED-4DB2-BD59-A6C34878D82A}">
                    <a16:rowId xmlns:a16="http://schemas.microsoft.com/office/drawing/2014/main" val="3326348144"/>
                  </a:ext>
                </a:extLst>
              </a:tr>
              <a:tr h="424104">
                <a:tc>
                  <a:txBody>
                    <a:bodyPr/>
                    <a:lstStyle/>
                    <a:p>
                      <a:pPr marL="0" marR="0" algn="ctr">
                        <a:spcBef>
                          <a:spcPts val="0"/>
                        </a:spcBef>
                        <a:spcAft>
                          <a:spcPts val="0"/>
                        </a:spcAft>
                      </a:pPr>
                      <a:r>
                        <a:rPr lang="en-US" sz="1100" dirty="0" smtClean="0">
                          <a:effectLst/>
                          <a:latin typeface="+mn-lt"/>
                          <a:ea typeface="Times New Roman" panose="02020603050405020304" pitchFamily="18" charset="0"/>
                        </a:rPr>
                        <a:t>6</a:t>
                      </a:r>
                      <a:endParaRPr lang="en-US" sz="1100" dirty="0">
                        <a:effectLst/>
                        <a:latin typeface="+mn-lt"/>
                        <a:ea typeface="Times New Roman" panose="02020603050405020304" pitchFamily="18" charset="0"/>
                      </a:endParaRPr>
                    </a:p>
                  </a:txBody>
                  <a:tcPr marL="68945" marR="68945"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Lorem ipsum dolor sit </a:t>
                      </a:r>
                      <a:r>
                        <a:rPr lang="en-US" sz="1100" dirty="0" err="1" smtClean="0"/>
                        <a:t>amet</a:t>
                      </a:r>
                      <a:r>
                        <a:rPr lang="en-US" sz="1100" dirty="0" smtClean="0"/>
                        <a:t>, </a:t>
                      </a:r>
                      <a:r>
                        <a:rPr lang="en-US" sz="1100" dirty="0" err="1" smtClean="0"/>
                        <a:t>consectetur</a:t>
                      </a:r>
                      <a:r>
                        <a:rPr lang="en-US" sz="1100" dirty="0" smtClean="0"/>
                        <a:t> </a:t>
                      </a:r>
                      <a:r>
                        <a:rPr lang="en-US" sz="1100" dirty="0" err="1" smtClean="0"/>
                        <a:t>adipiscing</a:t>
                      </a:r>
                      <a:r>
                        <a:rPr lang="en-US" sz="1100" dirty="0" smtClean="0"/>
                        <a:t> </a:t>
                      </a:r>
                      <a:r>
                        <a:rPr lang="en-US" sz="1100" dirty="0" err="1" smtClean="0"/>
                        <a:t>elit</a:t>
                      </a:r>
                      <a:r>
                        <a:rPr lang="en-US" sz="1100" dirty="0" smtClean="0"/>
                        <a:t>.</a:t>
                      </a:r>
                      <a:endParaRPr lang="en-US" sz="1100" baseline="0" dirty="0" smtClean="0"/>
                    </a:p>
                  </a:txBody>
                  <a:tcPr marL="68945" marR="68945" marT="0" marB="0"/>
                </a:tc>
                <a:extLst>
                  <a:ext uri="{0D108BD9-81ED-4DB2-BD59-A6C34878D82A}">
                    <a16:rowId xmlns:a16="http://schemas.microsoft.com/office/drawing/2014/main" val="2806160163"/>
                  </a:ext>
                </a:extLst>
              </a:tr>
              <a:tr h="424104">
                <a:tc>
                  <a:txBody>
                    <a:bodyPr/>
                    <a:lstStyle/>
                    <a:p>
                      <a:pPr marL="0" marR="0" algn="ctr">
                        <a:spcBef>
                          <a:spcPts val="0"/>
                        </a:spcBef>
                        <a:spcAft>
                          <a:spcPts val="0"/>
                        </a:spcAft>
                      </a:pPr>
                      <a:r>
                        <a:rPr lang="en-US" sz="1100" dirty="0" smtClean="0">
                          <a:effectLst/>
                          <a:latin typeface="+mn-lt"/>
                          <a:ea typeface="Times New Roman" panose="02020603050405020304" pitchFamily="18" charset="0"/>
                        </a:rPr>
                        <a:t>7</a:t>
                      </a:r>
                      <a:endParaRPr lang="en-US" sz="1100" dirty="0">
                        <a:effectLst/>
                        <a:latin typeface="+mn-lt"/>
                        <a:ea typeface="Times New Roman" panose="02020603050405020304" pitchFamily="18" charset="0"/>
                      </a:endParaRPr>
                    </a:p>
                  </a:txBody>
                  <a:tcPr marL="68945" marR="68945"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Lorem ipsum dolor sit </a:t>
                      </a:r>
                      <a:r>
                        <a:rPr lang="en-US" sz="1100" dirty="0" err="1" smtClean="0"/>
                        <a:t>amet</a:t>
                      </a:r>
                      <a:r>
                        <a:rPr lang="en-US" sz="1100" dirty="0" smtClean="0"/>
                        <a:t>, </a:t>
                      </a:r>
                      <a:r>
                        <a:rPr lang="en-US" sz="1100" dirty="0" err="1" smtClean="0"/>
                        <a:t>consectetur</a:t>
                      </a:r>
                      <a:r>
                        <a:rPr lang="en-US" sz="1100" dirty="0" smtClean="0"/>
                        <a:t> </a:t>
                      </a:r>
                      <a:r>
                        <a:rPr lang="en-US" sz="1100" dirty="0" err="1" smtClean="0"/>
                        <a:t>adipiscing</a:t>
                      </a:r>
                      <a:r>
                        <a:rPr lang="en-US" sz="1100" dirty="0" smtClean="0"/>
                        <a:t> </a:t>
                      </a:r>
                      <a:r>
                        <a:rPr lang="en-US" sz="1100" dirty="0" err="1" smtClean="0"/>
                        <a:t>elit</a:t>
                      </a:r>
                      <a:r>
                        <a:rPr lang="en-US" sz="1100" dirty="0" smtClean="0"/>
                        <a:t>.</a:t>
                      </a:r>
                      <a:endParaRPr lang="en-US" sz="1100" baseline="0" dirty="0" smtClean="0"/>
                    </a:p>
                  </a:txBody>
                  <a:tcPr marL="68945" marR="68945" marT="0" marB="0"/>
                </a:tc>
                <a:extLst>
                  <a:ext uri="{0D108BD9-81ED-4DB2-BD59-A6C34878D82A}">
                    <a16:rowId xmlns:a16="http://schemas.microsoft.com/office/drawing/2014/main" val="416921980"/>
                  </a:ext>
                </a:extLst>
              </a:tr>
            </a:tbl>
          </a:graphicData>
        </a:graphic>
      </p:graphicFrame>
      <p:sp>
        <p:nvSpPr>
          <p:cNvPr id="6" name="Footer Placeholder 5"/>
          <p:cNvSpPr>
            <a:spLocks noGrp="1"/>
          </p:cNvSpPr>
          <p:nvPr>
            <p:ph type="ftr" sz="quarter" idx="11"/>
          </p:nvPr>
        </p:nvSpPr>
        <p:spPr/>
        <p:txBody>
          <a:bodyPr/>
          <a:lstStyle/>
          <a:p>
            <a:r>
              <a:rPr lang="en-US" smtClean="0"/>
              <a:t>Banner 9 Training</a:t>
            </a:r>
            <a:endParaRPr lang="en-US" dirty="0"/>
          </a:p>
        </p:txBody>
      </p:sp>
      <p:sp>
        <p:nvSpPr>
          <p:cNvPr id="7" name="Header Placeholder 6"/>
          <p:cNvSpPr>
            <a:spLocks noGrp="1"/>
          </p:cNvSpPr>
          <p:nvPr>
            <p:ph type="hdr" sz="quarter" idx="12"/>
          </p:nvPr>
        </p:nvSpPr>
        <p:spPr/>
        <p:txBody>
          <a:bodyPr/>
          <a:lstStyle/>
          <a:p>
            <a:r>
              <a:rPr lang="en-US" smtClean="0"/>
              <a:t>Job Aid: &lt;Name of Process/Task Here&gt;</a:t>
            </a:r>
            <a:endParaRPr lang="en-US" dirty="0"/>
          </a:p>
        </p:txBody>
      </p:sp>
      <p:sp>
        <p:nvSpPr>
          <p:cNvPr id="8" name="Date Placeholder 7"/>
          <p:cNvSpPr>
            <a:spLocks noGrp="1"/>
          </p:cNvSpPr>
          <p:nvPr>
            <p:ph type="dt" idx="13"/>
          </p:nvPr>
        </p:nvSpPr>
        <p:spPr/>
        <p:txBody>
          <a:bodyPr/>
          <a:lstStyle/>
          <a:p>
            <a:fld id="{FF9EC3E7-8DB0-410C-B65D-CDC8306093E7}" type="datetime5">
              <a:rPr lang="en-US" smtClean="0"/>
              <a:t>17-Sep-18</a:t>
            </a:fld>
            <a:endParaRPr lang="en-US" dirty="0"/>
          </a:p>
        </p:txBody>
      </p:sp>
    </p:spTree>
    <p:extLst>
      <p:ext uri="{BB962C8B-B14F-4D97-AF65-F5344CB8AC3E}">
        <p14:creationId xmlns:p14="http://schemas.microsoft.com/office/powerpoint/2010/main" val="1047355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3738" y="579438"/>
            <a:ext cx="5507037" cy="3098800"/>
          </a:xfrm>
        </p:spPr>
      </p:sp>
      <p:sp>
        <p:nvSpPr>
          <p:cNvPr id="3" name="Notes Placeholder 2"/>
          <p:cNvSpPr>
            <a:spLocks noGrp="1"/>
          </p:cNvSpPr>
          <p:nvPr>
            <p:ph type="body" idx="1"/>
          </p:nvPr>
        </p:nvSpPr>
        <p:spPr>
          <a:xfrm>
            <a:off x="295481" y="4009513"/>
            <a:ext cx="2826809" cy="4082886"/>
          </a:xfrm>
        </p:spPr>
        <p:txBody>
          <a:bodyPr numCol="1">
            <a:noAutofit/>
          </a:bodyPr>
          <a:lstStyle/>
          <a:p>
            <a:r>
              <a:rPr lang="en-US" b="1" dirty="0" smtClean="0"/>
              <a:t>Narrative</a:t>
            </a:r>
            <a:r>
              <a:rPr lang="en-US" b="1" baseline="0" dirty="0" smtClean="0"/>
              <a:t> before step/action list</a:t>
            </a:r>
          </a:p>
          <a:p>
            <a:pPr defTabSz="918492"/>
            <a:r>
              <a:rPr lang="en-US" sz="1100" dirty="0"/>
              <a:t>Use this text box for </a:t>
            </a:r>
            <a:r>
              <a:rPr lang="en-US" sz="1100" b="1" dirty="0"/>
              <a:t>plain</a:t>
            </a:r>
            <a:r>
              <a:rPr lang="en-US" sz="1100" dirty="0"/>
              <a:t> formatted narrative and procedural steps.</a:t>
            </a:r>
          </a:p>
          <a:p>
            <a:pPr defTabSz="918492"/>
            <a:endParaRPr lang="en-US" b="1" dirty="0" smtClean="0"/>
          </a:p>
          <a:p>
            <a:r>
              <a:rPr lang="en-US" b="1" dirty="0" smtClean="0"/>
              <a:t>Plain Step/Action List</a:t>
            </a:r>
          </a:p>
          <a:p>
            <a:pPr marL="224988" indent="-224988">
              <a:buFont typeface="+mj-lt"/>
              <a:buAutoNum type="arabicPeriod"/>
            </a:pPr>
            <a:r>
              <a:rPr lang="en-US" sz="1100" dirty="0"/>
              <a:t>Step 1: Lorem ipsum dolor sit </a:t>
            </a:r>
            <a:r>
              <a:rPr lang="en-US" sz="1100" dirty="0" err="1"/>
              <a:t>amet</a:t>
            </a:r>
            <a:r>
              <a:rPr lang="en-US" sz="1100" dirty="0"/>
              <a:t>, </a:t>
            </a:r>
            <a:r>
              <a:rPr lang="en-US" sz="1100" dirty="0" err="1"/>
              <a:t>consectetur</a:t>
            </a:r>
            <a:r>
              <a:rPr lang="en-US" sz="1100" dirty="0"/>
              <a:t> </a:t>
            </a:r>
            <a:r>
              <a:rPr lang="en-US" sz="1100" dirty="0" err="1"/>
              <a:t>adipiscing</a:t>
            </a:r>
            <a:r>
              <a:rPr lang="en-US" sz="1100" dirty="0"/>
              <a:t> </a:t>
            </a:r>
            <a:r>
              <a:rPr lang="en-US" sz="1100" dirty="0" err="1"/>
              <a:t>elit</a:t>
            </a:r>
            <a:r>
              <a:rPr lang="en-US" sz="1100" dirty="0"/>
              <a:t>.</a:t>
            </a:r>
          </a:p>
          <a:p>
            <a:pPr marL="224988" indent="-224988">
              <a:buFont typeface="+mj-lt"/>
              <a:buAutoNum type="arabicPeriod"/>
            </a:pPr>
            <a:r>
              <a:rPr lang="en-US" sz="1100" dirty="0"/>
              <a:t>Step 2: Lorem ipsum dolor sit </a:t>
            </a:r>
            <a:r>
              <a:rPr lang="en-US" sz="1100" dirty="0" err="1"/>
              <a:t>amet</a:t>
            </a:r>
            <a:r>
              <a:rPr lang="en-US" sz="1100" dirty="0"/>
              <a:t>, </a:t>
            </a:r>
            <a:r>
              <a:rPr lang="en-US" sz="1100" dirty="0" err="1"/>
              <a:t>consectetur</a:t>
            </a:r>
            <a:r>
              <a:rPr lang="en-US" sz="1100" dirty="0"/>
              <a:t> </a:t>
            </a:r>
            <a:r>
              <a:rPr lang="en-US" sz="1100" dirty="0" err="1"/>
              <a:t>adipiscing</a:t>
            </a:r>
            <a:r>
              <a:rPr lang="en-US" sz="1100" dirty="0"/>
              <a:t> </a:t>
            </a:r>
            <a:r>
              <a:rPr lang="en-US" sz="1100" dirty="0" err="1"/>
              <a:t>elit</a:t>
            </a:r>
            <a:r>
              <a:rPr lang="en-US" sz="1100" dirty="0"/>
              <a:t>.</a:t>
            </a:r>
          </a:p>
          <a:p>
            <a:pPr marL="224988" indent="-224988">
              <a:buFont typeface="+mj-lt"/>
              <a:buAutoNum type="arabicPeriod"/>
            </a:pPr>
            <a:r>
              <a:rPr lang="en-US" sz="1100" dirty="0"/>
              <a:t>Step 3: Lorem ipsum dolor sit </a:t>
            </a:r>
            <a:r>
              <a:rPr lang="en-US" sz="1100" dirty="0" err="1"/>
              <a:t>amet</a:t>
            </a:r>
            <a:r>
              <a:rPr lang="en-US" sz="1100" dirty="0"/>
              <a:t>, </a:t>
            </a:r>
            <a:r>
              <a:rPr lang="en-US" sz="1100" dirty="0" err="1"/>
              <a:t>consectetur</a:t>
            </a:r>
            <a:r>
              <a:rPr lang="en-US" sz="1100" dirty="0"/>
              <a:t> </a:t>
            </a:r>
            <a:r>
              <a:rPr lang="en-US" sz="1100" dirty="0" err="1"/>
              <a:t>adipiscing</a:t>
            </a:r>
            <a:r>
              <a:rPr lang="en-US" sz="1100" dirty="0"/>
              <a:t> </a:t>
            </a:r>
            <a:r>
              <a:rPr lang="en-US" sz="1100" dirty="0" err="1"/>
              <a:t>elit</a:t>
            </a:r>
            <a:r>
              <a:rPr lang="en-US" sz="1100" dirty="0"/>
              <a:t>.</a:t>
            </a:r>
          </a:p>
          <a:p>
            <a:pPr marL="224988" indent="-224988">
              <a:buFont typeface="+mj-lt"/>
              <a:buAutoNum type="arabicPeriod"/>
            </a:pPr>
            <a:r>
              <a:rPr lang="en-US" sz="1100" dirty="0"/>
              <a:t>Step 4: Lorem ipsum dolor sit </a:t>
            </a:r>
            <a:r>
              <a:rPr lang="en-US" sz="1100" dirty="0" err="1"/>
              <a:t>amet</a:t>
            </a:r>
            <a:r>
              <a:rPr lang="en-US" sz="1100" dirty="0"/>
              <a:t>, </a:t>
            </a:r>
            <a:r>
              <a:rPr lang="en-US" sz="1100" dirty="0" err="1"/>
              <a:t>consectetur</a:t>
            </a:r>
            <a:r>
              <a:rPr lang="en-US" sz="1100" dirty="0"/>
              <a:t> </a:t>
            </a:r>
            <a:r>
              <a:rPr lang="en-US" sz="1100" dirty="0" err="1"/>
              <a:t>adipiscing</a:t>
            </a:r>
            <a:r>
              <a:rPr lang="en-US" sz="1100" dirty="0"/>
              <a:t> </a:t>
            </a:r>
            <a:r>
              <a:rPr lang="en-US" sz="1100" dirty="0" err="1"/>
              <a:t>elit</a:t>
            </a:r>
            <a:r>
              <a:rPr lang="en-US" sz="1100" dirty="0"/>
              <a:t>.</a:t>
            </a:r>
          </a:p>
          <a:p>
            <a:pPr marL="224988" indent="-224988">
              <a:buFont typeface="+mj-lt"/>
              <a:buAutoNum type="arabicPeriod"/>
            </a:pPr>
            <a:r>
              <a:rPr lang="en-US" sz="1100" dirty="0"/>
              <a:t>Step 5: Lorem ipsum dolor sit </a:t>
            </a:r>
            <a:r>
              <a:rPr lang="en-US" sz="1100" dirty="0" err="1"/>
              <a:t>amet</a:t>
            </a:r>
            <a:r>
              <a:rPr lang="en-US" sz="1100" dirty="0"/>
              <a:t>, </a:t>
            </a:r>
            <a:r>
              <a:rPr lang="en-US" sz="1100" dirty="0" err="1"/>
              <a:t>consectetur</a:t>
            </a:r>
            <a:r>
              <a:rPr lang="en-US" sz="1100" dirty="0"/>
              <a:t> </a:t>
            </a:r>
            <a:r>
              <a:rPr lang="en-US" sz="1100" dirty="0" err="1"/>
              <a:t>adipiscing</a:t>
            </a:r>
            <a:r>
              <a:rPr lang="en-US" sz="1100" dirty="0"/>
              <a:t> </a:t>
            </a:r>
            <a:r>
              <a:rPr lang="en-US" sz="1100" dirty="0" err="1"/>
              <a:t>elit</a:t>
            </a:r>
            <a:r>
              <a:rPr lang="en-US" sz="1100" dirty="0"/>
              <a:t>.</a:t>
            </a:r>
          </a:p>
          <a:p>
            <a:pPr marL="224988" indent="-224988">
              <a:buFont typeface="+mj-lt"/>
              <a:buAutoNum type="arabicPeriod"/>
            </a:pPr>
            <a:r>
              <a:rPr lang="en-US" sz="1100" dirty="0"/>
              <a:t>Step 6: Lorem ipsum dolor sit </a:t>
            </a:r>
            <a:r>
              <a:rPr lang="en-US" sz="1100" dirty="0" err="1"/>
              <a:t>amet</a:t>
            </a:r>
            <a:r>
              <a:rPr lang="en-US" sz="1100" dirty="0"/>
              <a:t>, </a:t>
            </a:r>
            <a:r>
              <a:rPr lang="en-US" sz="1100" dirty="0" err="1"/>
              <a:t>consectetur</a:t>
            </a:r>
            <a:r>
              <a:rPr lang="en-US" sz="1100" dirty="0"/>
              <a:t> </a:t>
            </a:r>
            <a:r>
              <a:rPr lang="en-US" sz="1100" dirty="0" err="1"/>
              <a:t>adipiscing</a:t>
            </a:r>
            <a:r>
              <a:rPr lang="en-US" sz="1100" dirty="0"/>
              <a:t> </a:t>
            </a:r>
            <a:r>
              <a:rPr lang="en-US" sz="1100" dirty="0" err="1"/>
              <a:t>elit</a:t>
            </a:r>
            <a:r>
              <a:rPr lang="en-US" sz="1100" dirty="0"/>
              <a:t>.</a:t>
            </a:r>
          </a:p>
          <a:p>
            <a:pPr marL="224988" indent="-224988">
              <a:buFont typeface="+mj-lt"/>
              <a:buAutoNum type="arabicPeriod"/>
            </a:pPr>
            <a:r>
              <a:rPr lang="en-US" sz="1100" dirty="0"/>
              <a:t>Step 7: Lorem ipsum dolor sit </a:t>
            </a:r>
            <a:r>
              <a:rPr lang="en-US" sz="1100" dirty="0" err="1"/>
              <a:t>amet</a:t>
            </a:r>
            <a:r>
              <a:rPr lang="en-US" sz="1100" dirty="0"/>
              <a:t>, </a:t>
            </a:r>
            <a:r>
              <a:rPr lang="en-US" sz="1100" dirty="0" err="1"/>
              <a:t>consectetur</a:t>
            </a:r>
            <a:r>
              <a:rPr lang="en-US" sz="1100" dirty="0"/>
              <a:t> </a:t>
            </a:r>
            <a:r>
              <a:rPr lang="en-US" sz="1100" dirty="0" err="1"/>
              <a:t>adipiscing</a:t>
            </a:r>
            <a:r>
              <a:rPr lang="en-US" sz="1100" dirty="0"/>
              <a:t> </a:t>
            </a:r>
            <a:r>
              <a:rPr lang="en-US" sz="1100" dirty="0" err="1"/>
              <a:t>elit</a:t>
            </a:r>
            <a:r>
              <a:rPr lang="en-US" sz="1100" dirty="0"/>
              <a:t>.</a:t>
            </a:r>
          </a:p>
        </p:txBody>
      </p:sp>
      <p:sp>
        <p:nvSpPr>
          <p:cNvPr id="4" name="Slide Number Placeholder 3"/>
          <p:cNvSpPr>
            <a:spLocks noGrp="1"/>
          </p:cNvSpPr>
          <p:nvPr>
            <p:ph type="sldNum" sz="quarter" idx="10"/>
          </p:nvPr>
        </p:nvSpPr>
        <p:spPr/>
        <p:txBody>
          <a:bodyPr/>
          <a:lstStyle/>
          <a:p>
            <a:r>
              <a:rPr lang="en-US" dirty="0" smtClean="0"/>
              <a:t>p.</a:t>
            </a:r>
            <a:fld id="{F49EBA93-A950-420C-A4AF-3853D46D6F98}" type="slidenum">
              <a:rPr lang="en-US" smtClean="0"/>
              <a:t>2</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161689176"/>
              </p:ext>
            </p:extLst>
          </p:nvPr>
        </p:nvGraphicFramePr>
        <p:xfrm>
          <a:off x="3403296" y="4009517"/>
          <a:ext cx="3195739" cy="3392830"/>
        </p:xfrm>
        <a:graphic>
          <a:graphicData uri="http://schemas.openxmlformats.org/drawingml/2006/table">
            <a:tbl>
              <a:tblPr firstRow="1">
                <a:tableStyleId>{073A0DAA-6AF3-43AB-8588-CEC1D06C72B9}</a:tableStyleId>
              </a:tblPr>
              <a:tblGrid>
                <a:gridCol w="542636">
                  <a:extLst>
                    <a:ext uri="{9D8B030D-6E8A-4147-A177-3AD203B41FA5}">
                      <a16:colId xmlns:a16="http://schemas.microsoft.com/office/drawing/2014/main" val="889130366"/>
                    </a:ext>
                  </a:extLst>
                </a:gridCol>
                <a:gridCol w="2653103">
                  <a:extLst>
                    <a:ext uri="{9D8B030D-6E8A-4147-A177-3AD203B41FA5}">
                      <a16:colId xmlns:a16="http://schemas.microsoft.com/office/drawing/2014/main" val="524557653"/>
                    </a:ext>
                  </a:extLst>
                </a:gridCol>
              </a:tblGrid>
              <a:tr h="424104">
                <a:tc>
                  <a:txBody>
                    <a:bodyPr/>
                    <a:lstStyle/>
                    <a:p>
                      <a:pPr marL="0" marR="0" algn="ctr">
                        <a:spcBef>
                          <a:spcPts val="0"/>
                        </a:spcBef>
                        <a:spcAft>
                          <a:spcPts val="0"/>
                        </a:spcAft>
                      </a:pPr>
                      <a:r>
                        <a:rPr lang="en-US" sz="1100">
                          <a:effectLst/>
                        </a:rPr>
                        <a:t> Step</a:t>
                      </a:r>
                      <a:endParaRPr lang="en-US" sz="1100" b="1">
                        <a:effectLst/>
                        <a:latin typeface="+mn-lt"/>
                        <a:ea typeface="Times New Roman" panose="02020603050405020304" pitchFamily="18" charset="0"/>
                      </a:endParaRPr>
                    </a:p>
                  </a:txBody>
                  <a:tcPr marL="68945" marR="68945" marT="0" marB="0" anchor="ctr"/>
                </a:tc>
                <a:tc>
                  <a:txBody>
                    <a:bodyPr/>
                    <a:lstStyle/>
                    <a:p>
                      <a:pPr marL="0" marR="0" algn="ctr">
                        <a:spcBef>
                          <a:spcPts val="0"/>
                        </a:spcBef>
                        <a:spcAft>
                          <a:spcPts val="0"/>
                        </a:spcAft>
                      </a:pPr>
                      <a:r>
                        <a:rPr lang="en-US" sz="1100" dirty="0">
                          <a:effectLst/>
                        </a:rPr>
                        <a:t>Action</a:t>
                      </a:r>
                      <a:endParaRPr lang="en-US" sz="1100" b="1" dirty="0">
                        <a:effectLst/>
                        <a:latin typeface="+mn-lt"/>
                        <a:ea typeface="Times New Roman" panose="02020603050405020304" pitchFamily="18" charset="0"/>
                      </a:endParaRPr>
                    </a:p>
                  </a:txBody>
                  <a:tcPr marL="68945" marR="68945" marT="0" marB="0" anchor="ctr"/>
                </a:tc>
                <a:extLst>
                  <a:ext uri="{0D108BD9-81ED-4DB2-BD59-A6C34878D82A}">
                    <a16:rowId xmlns:a16="http://schemas.microsoft.com/office/drawing/2014/main" val="3663568520"/>
                  </a:ext>
                </a:extLst>
              </a:tr>
              <a:tr h="424104">
                <a:tc>
                  <a:txBody>
                    <a:bodyPr/>
                    <a:lstStyle/>
                    <a:p>
                      <a:pPr marL="0" marR="0" algn="ctr">
                        <a:spcBef>
                          <a:spcPts val="0"/>
                        </a:spcBef>
                        <a:spcAft>
                          <a:spcPts val="0"/>
                        </a:spcAft>
                      </a:pPr>
                      <a:r>
                        <a:rPr lang="en-US" sz="1100" dirty="0">
                          <a:effectLst/>
                        </a:rPr>
                        <a:t>1</a:t>
                      </a:r>
                      <a:endParaRPr lang="en-US" sz="1100" dirty="0">
                        <a:effectLst/>
                        <a:latin typeface="+mn-lt"/>
                        <a:ea typeface="Times New Roman" panose="02020603050405020304" pitchFamily="18" charset="0"/>
                      </a:endParaRPr>
                    </a:p>
                  </a:txBody>
                  <a:tcPr marL="68945" marR="68945" marT="0" marB="0"/>
                </a:tc>
                <a:tc>
                  <a:txBody>
                    <a:bodyPr/>
                    <a:lstStyle/>
                    <a:p>
                      <a:pPr marL="0" indent="0">
                        <a:buFont typeface="Arial" panose="020B0604020202020204" pitchFamily="34" charset="0"/>
                        <a:buNone/>
                      </a:pPr>
                      <a:r>
                        <a:rPr lang="en-US" sz="1100" dirty="0" smtClean="0"/>
                        <a:t>Use this table for a more formatted look to your procedural steps.</a:t>
                      </a:r>
                      <a:endParaRPr lang="en-US" sz="1100" baseline="0" dirty="0" smtClean="0"/>
                    </a:p>
                  </a:txBody>
                  <a:tcPr marL="68945" marR="68945" marT="0" marB="0"/>
                </a:tc>
                <a:extLst>
                  <a:ext uri="{0D108BD9-81ED-4DB2-BD59-A6C34878D82A}">
                    <a16:rowId xmlns:a16="http://schemas.microsoft.com/office/drawing/2014/main" val="48087965"/>
                  </a:ext>
                </a:extLst>
              </a:tr>
              <a:tr h="424104">
                <a:tc>
                  <a:txBody>
                    <a:bodyPr/>
                    <a:lstStyle/>
                    <a:p>
                      <a:pPr marL="0" marR="0" algn="ctr">
                        <a:spcBef>
                          <a:spcPts val="0"/>
                        </a:spcBef>
                        <a:spcAft>
                          <a:spcPts val="0"/>
                        </a:spcAft>
                      </a:pPr>
                      <a:r>
                        <a:rPr lang="en-US" sz="1100" dirty="0">
                          <a:effectLst/>
                        </a:rPr>
                        <a:t>2</a:t>
                      </a:r>
                      <a:endParaRPr lang="en-US" sz="1100" dirty="0">
                        <a:effectLst/>
                        <a:latin typeface="+mn-lt"/>
                        <a:ea typeface="Times New Roman" panose="02020603050405020304" pitchFamily="18" charset="0"/>
                      </a:endParaRPr>
                    </a:p>
                  </a:txBody>
                  <a:tcPr marL="68945" marR="68945"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Lorem ipsum dolor sit </a:t>
                      </a:r>
                      <a:r>
                        <a:rPr lang="en-US" sz="1100" dirty="0" err="1" smtClean="0"/>
                        <a:t>amet</a:t>
                      </a:r>
                      <a:r>
                        <a:rPr lang="en-US" sz="1100" dirty="0" smtClean="0"/>
                        <a:t>, </a:t>
                      </a:r>
                      <a:r>
                        <a:rPr lang="en-US" sz="1100" dirty="0" err="1" smtClean="0"/>
                        <a:t>consectetur</a:t>
                      </a:r>
                      <a:r>
                        <a:rPr lang="en-US" sz="1100" dirty="0" smtClean="0"/>
                        <a:t> </a:t>
                      </a:r>
                      <a:r>
                        <a:rPr lang="en-US" sz="1100" dirty="0" err="1" smtClean="0"/>
                        <a:t>adipiscing</a:t>
                      </a:r>
                      <a:r>
                        <a:rPr lang="en-US" sz="1100" dirty="0" smtClean="0"/>
                        <a:t> </a:t>
                      </a:r>
                      <a:r>
                        <a:rPr lang="en-US" sz="1100" dirty="0" err="1" smtClean="0"/>
                        <a:t>elit</a:t>
                      </a:r>
                      <a:r>
                        <a:rPr lang="en-US" sz="1100" dirty="0" smtClean="0"/>
                        <a:t>.</a:t>
                      </a:r>
                      <a:endParaRPr lang="en-US" sz="1100" baseline="0" dirty="0" smtClean="0"/>
                    </a:p>
                  </a:txBody>
                  <a:tcPr marL="68945" marR="68945" marT="0" marB="0"/>
                </a:tc>
                <a:extLst>
                  <a:ext uri="{0D108BD9-81ED-4DB2-BD59-A6C34878D82A}">
                    <a16:rowId xmlns:a16="http://schemas.microsoft.com/office/drawing/2014/main" val="1433579072"/>
                  </a:ext>
                </a:extLst>
              </a:tr>
              <a:tr h="424104">
                <a:tc>
                  <a:txBody>
                    <a:bodyPr/>
                    <a:lstStyle/>
                    <a:p>
                      <a:pPr marL="0" marR="0" algn="ctr">
                        <a:spcBef>
                          <a:spcPts val="0"/>
                        </a:spcBef>
                        <a:spcAft>
                          <a:spcPts val="0"/>
                        </a:spcAft>
                      </a:pPr>
                      <a:r>
                        <a:rPr lang="en-US" sz="1100" dirty="0">
                          <a:effectLst/>
                        </a:rPr>
                        <a:t>3</a:t>
                      </a:r>
                      <a:endParaRPr lang="en-US" sz="1100" dirty="0">
                        <a:effectLst/>
                        <a:latin typeface="+mn-lt"/>
                        <a:ea typeface="Times New Roman" panose="02020603050405020304" pitchFamily="18" charset="0"/>
                      </a:endParaRPr>
                    </a:p>
                  </a:txBody>
                  <a:tcPr marL="68945" marR="68945"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Lorem ipsum dolor sit </a:t>
                      </a:r>
                      <a:r>
                        <a:rPr lang="en-US" sz="1100" dirty="0" err="1" smtClean="0"/>
                        <a:t>amet</a:t>
                      </a:r>
                      <a:r>
                        <a:rPr lang="en-US" sz="1100" dirty="0" smtClean="0"/>
                        <a:t>, </a:t>
                      </a:r>
                      <a:r>
                        <a:rPr lang="en-US" sz="1100" dirty="0" err="1" smtClean="0"/>
                        <a:t>consectetur</a:t>
                      </a:r>
                      <a:r>
                        <a:rPr lang="en-US" sz="1100" dirty="0" smtClean="0"/>
                        <a:t> </a:t>
                      </a:r>
                      <a:r>
                        <a:rPr lang="en-US" sz="1100" dirty="0" err="1" smtClean="0"/>
                        <a:t>adipiscing</a:t>
                      </a:r>
                      <a:r>
                        <a:rPr lang="en-US" sz="1100" dirty="0" smtClean="0"/>
                        <a:t> </a:t>
                      </a:r>
                      <a:r>
                        <a:rPr lang="en-US" sz="1100" dirty="0" err="1" smtClean="0"/>
                        <a:t>elit</a:t>
                      </a:r>
                      <a:r>
                        <a:rPr lang="en-US" sz="1100" dirty="0" smtClean="0"/>
                        <a:t>.</a:t>
                      </a:r>
                      <a:endParaRPr lang="en-US" sz="1100" baseline="0" dirty="0" smtClean="0"/>
                    </a:p>
                  </a:txBody>
                  <a:tcPr marL="68945" marR="68945" marT="0" marB="0"/>
                </a:tc>
                <a:extLst>
                  <a:ext uri="{0D108BD9-81ED-4DB2-BD59-A6C34878D82A}">
                    <a16:rowId xmlns:a16="http://schemas.microsoft.com/office/drawing/2014/main" val="2201587467"/>
                  </a:ext>
                </a:extLst>
              </a:tr>
              <a:tr h="424104">
                <a:tc>
                  <a:txBody>
                    <a:bodyPr/>
                    <a:lstStyle/>
                    <a:p>
                      <a:pPr marL="0" marR="0" algn="ctr">
                        <a:spcBef>
                          <a:spcPts val="0"/>
                        </a:spcBef>
                        <a:spcAft>
                          <a:spcPts val="0"/>
                        </a:spcAft>
                      </a:pPr>
                      <a:r>
                        <a:rPr lang="en-US" sz="1100" dirty="0" smtClean="0">
                          <a:effectLst/>
                          <a:latin typeface="+mn-lt"/>
                          <a:ea typeface="Times New Roman" panose="02020603050405020304" pitchFamily="18" charset="0"/>
                        </a:rPr>
                        <a:t>4</a:t>
                      </a:r>
                      <a:endParaRPr lang="en-US" sz="1100" dirty="0">
                        <a:effectLst/>
                        <a:latin typeface="+mn-lt"/>
                        <a:ea typeface="Times New Roman" panose="02020603050405020304" pitchFamily="18" charset="0"/>
                      </a:endParaRPr>
                    </a:p>
                  </a:txBody>
                  <a:tcPr marL="68945" marR="68945"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Lorem ipsum dolor sit </a:t>
                      </a:r>
                      <a:r>
                        <a:rPr lang="en-US" sz="1100" dirty="0" err="1" smtClean="0"/>
                        <a:t>amet</a:t>
                      </a:r>
                      <a:r>
                        <a:rPr lang="en-US" sz="1100" dirty="0" smtClean="0"/>
                        <a:t>, </a:t>
                      </a:r>
                      <a:r>
                        <a:rPr lang="en-US" sz="1100" dirty="0" err="1" smtClean="0"/>
                        <a:t>consectetur</a:t>
                      </a:r>
                      <a:r>
                        <a:rPr lang="en-US" sz="1100" dirty="0" smtClean="0"/>
                        <a:t> </a:t>
                      </a:r>
                      <a:r>
                        <a:rPr lang="en-US" sz="1100" dirty="0" err="1" smtClean="0"/>
                        <a:t>adipiscing</a:t>
                      </a:r>
                      <a:r>
                        <a:rPr lang="en-US" sz="1100" dirty="0" smtClean="0"/>
                        <a:t> </a:t>
                      </a:r>
                      <a:r>
                        <a:rPr lang="en-US" sz="1100" dirty="0" err="1" smtClean="0"/>
                        <a:t>elit</a:t>
                      </a:r>
                      <a:r>
                        <a:rPr lang="en-US" sz="1100" dirty="0" smtClean="0"/>
                        <a:t>.</a:t>
                      </a:r>
                      <a:endParaRPr lang="en-US" sz="1100" baseline="0" dirty="0" smtClean="0"/>
                    </a:p>
                  </a:txBody>
                  <a:tcPr marL="68945" marR="68945" marT="0" marB="0"/>
                </a:tc>
                <a:extLst>
                  <a:ext uri="{0D108BD9-81ED-4DB2-BD59-A6C34878D82A}">
                    <a16:rowId xmlns:a16="http://schemas.microsoft.com/office/drawing/2014/main" val="4152521738"/>
                  </a:ext>
                </a:extLst>
              </a:tr>
              <a:tr h="424104">
                <a:tc>
                  <a:txBody>
                    <a:bodyPr/>
                    <a:lstStyle/>
                    <a:p>
                      <a:pPr marL="0" marR="0" algn="ctr">
                        <a:spcBef>
                          <a:spcPts val="0"/>
                        </a:spcBef>
                        <a:spcAft>
                          <a:spcPts val="0"/>
                        </a:spcAft>
                      </a:pPr>
                      <a:r>
                        <a:rPr lang="en-US" sz="1100" dirty="0" smtClean="0">
                          <a:effectLst/>
                          <a:latin typeface="+mn-lt"/>
                          <a:ea typeface="Times New Roman" panose="02020603050405020304" pitchFamily="18" charset="0"/>
                        </a:rPr>
                        <a:t>5</a:t>
                      </a:r>
                      <a:endParaRPr lang="en-US" sz="1100" dirty="0">
                        <a:effectLst/>
                        <a:latin typeface="+mn-lt"/>
                        <a:ea typeface="Times New Roman" panose="02020603050405020304" pitchFamily="18" charset="0"/>
                      </a:endParaRPr>
                    </a:p>
                  </a:txBody>
                  <a:tcPr marL="68945" marR="68945"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Lorem ipsum dolor sit </a:t>
                      </a:r>
                      <a:r>
                        <a:rPr lang="en-US" sz="1100" dirty="0" err="1" smtClean="0"/>
                        <a:t>amet</a:t>
                      </a:r>
                      <a:r>
                        <a:rPr lang="en-US" sz="1100" dirty="0" smtClean="0"/>
                        <a:t>, </a:t>
                      </a:r>
                      <a:r>
                        <a:rPr lang="en-US" sz="1100" dirty="0" err="1" smtClean="0"/>
                        <a:t>consectetur</a:t>
                      </a:r>
                      <a:r>
                        <a:rPr lang="en-US" sz="1100" dirty="0" smtClean="0"/>
                        <a:t> </a:t>
                      </a:r>
                      <a:r>
                        <a:rPr lang="en-US" sz="1100" dirty="0" err="1" smtClean="0"/>
                        <a:t>adipiscing</a:t>
                      </a:r>
                      <a:r>
                        <a:rPr lang="en-US" sz="1100" dirty="0" smtClean="0"/>
                        <a:t> </a:t>
                      </a:r>
                      <a:r>
                        <a:rPr lang="en-US" sz="1100" dirty="0" err="1" smtClean="0"/>
                        <a:t>elit</a:t>
                      </a:r>
                      <a:r>
                        <a:rPr lang="en-US" sz="1100" dirty="0" smtClean="0"/>
                        <a:t>.</a:t>
                      </a:r>
                      <a:endParaRPr lang="en-US" sz="1100" baseline="0" dirty="0" smtClean="0"/>
                    </a:p>
                  </a:txBody>
                  <a:tcPr marL="68945" marR="68945" marT="0" marB="0"/>
                </a:tc>
                <a:extLst>
                  <a:ext uri="{0D108BD9-81ED-4DB2-BD59-A6C34878D82A}">
                    <a16:rowId xmlns:a16="http://schemas.microsoft.com/office/drawing/2014/main" val="3326348144"/>
                  </a:ext>
                </a:extLst>
              </a:tr>
              <a:tr h="424104">
                <a:tc>
                  <a:txBody>
                    <a:bodyPr/>
                    <a:lstStyle/>
                    <a:p>
                      <a:pPr marL="0" marR="0" algn="ctr">
                        <a:spcBef>
                          <a:spcPts val="0"/>
                        </a:spcBef>
                        <a:spcAft>
                          <a:spcPts val="0"/>
                        </a:spcAft>
                      </a:pPr>
                      <a:r>
                        <a:rPr lang="en-US" sz="1100" dirty="0" smtClean="0">
                          <a:effectLst/>
                          <a:latin typeface="+mn-lt"/>
                          <a:ea typeface="Times New Roman" panose="02020603050405020304" pitchFamily="18" charset="0"/>
                        </a:rPr>
                        <a:t>6</a:t>
                      </a:r>
                      <a:endParaRPr lang="en-US" sz="1100" dirty="0">
                        <a:effectLst/>
                        <a:latin typeface="+mn-lt"/>
                        <a:ea typeface="Times New Roman" panose="02020603050405020304" pitchFamily="18" charset="0"/>
                      </a:endParaRPr>
                    </a:p>
                  </a:txBody>
                  <a:tcPr marL="68945" marR="68945"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Lorem ipsum dolor sit </a:t>
                      </a:r>
                      <a:r>
                        <a:rPr lang="en-US" sz="1100" dirty="0" err="1" smtClean="0"/>
                        <a:t>amet</a:t>
                      </a:r>
                      <a:r>
                        <a:rPr lang="en-US" sz="1100" dirty="0" smtClean="0"/>
                        <a:t>, </a:t>
                      </a:r>
                      <a:r>
                        <a:rPr lang="en-US" sz="1100" dirty="0" err="1" smtClean="0"/>
                        <a:t>consectetur</a:t>
                      </a:r>
                      <a:r>
                        <a:rPr lang="en-US" sz="1100" dirty="0" smtClean="0"/>
                        <a:t> </a:t>
                      </a:r>
                      <a:r>
                        <a:rPr lang="en-US" sz="1100" dirty="0" err="1" smtClean="0"/>
                        <a:t>adipiscing</a:t>
                      </a:r>
                      <a:r>
                        <a:rPr lang="en-US" sz="1100" dirty="0" smtClean="0"/>
                        <a:t> </a:t>
                      </a:r>
                      <a:r>
                        <a:rPr lang="en-US" sz="1100" dirty="0" err="1" smtClean="0"/>
                        <a:t>elit</a:t>
                      </a:r>
                      <a:r>
                        <a:rPr lang="en-US" sz="1100" dirty="0" smtClean="0"/>
                        <a:t>.</a:t>
                      </a:r>
                      <a:endParaRPr lang="en-US" sz="1100" baseline="0" dirty="0" smtClean="0"/>
                    </a:p>
                  </a:txBody>
                  <a:tcPr marL="68945" marR="68945" marT="0" marB="0"/>
                </a:tc>
                <a:extLst>
                  <a:ext uri="{0D108BD9-81ED-4DB2-BD59-A6C34878D82A}">
                    <a16:rowId xmlns:a16="http://schemas.microsoft.com/office/drawing/2014/main" val="2806160163"/>
                  </a:ext>
                </a:extLst>
              </a:tr>
              <a:tr h="424104">
                <a:tc>
                  <a:txBody>
                    <a:bodyPr/>
                    <a:lstStyle/>
                    <a:p>
                      <a:pPr marL="0" marR="0" algn="ctr">
                        <a:spcBef>
                          <a:spcPts val="0"/>
                        </a:spcBef>
                        <a:spcAft>
                          <a:spcPts val="0"/>
                        </a:spcAft>
                      </a:pPr>
                      <a:r>
                        <a:rPr lang="en-US" sz="1100" dirty="0" smtClean="0">
                          <a:effectLst/>
                          <a:latin typeface="+mn-lt"/>
                          <a:ea typeface="Times New Roman" panose="02020603050405020304" pitchFamily="18" charset="0"/>
                        </a:rPr>
                        <a:t>7</a:t>
                      </a:r>
                      <a:endParaRPr lang="en-US" sz="1100" dirty="0">
                        <a:effectLst/>
                        <a:latin typeface="+mn-lt"/>
                        <a:ea typeface="Times New Roman" panose="02020603050405020304" pitchFamily="18" charset="0"/>
                      </a:endParaRPr>
                    </a:p>
                  </a:txBody>
                  <a:tcPr marL="68945" marR="68945"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Lorem ipsum dolor sit </a:t>
                      </a:r>
                      <a:r>
                        <a:rPr lang="en-US" sz="1100" dirty="0" err="1" smtClean="0"/>
                        <a:t>amet</a:t>
                      </a:r>
                      <a:r>
                        <a:rPr lang="en-US" sz="1100" dirty="0" smtClean="0"/>
                        <a:t>, </a:t>
                      </a:r>
                      <a:r>
                        <a:rPr lang="en-US" sz="1100" dirty="0" err="1" smtClean="0"/>
                        <a:t>consectetur</a:t>
                      </a:r>
                      <a:r>
                        <a:rPr lang="en-US" sz="1100" dirty="0" smtClean="0"/>
                        <a:t> </a:t>
                      </a:r>
                      <a:r>
                        <a:rPr lang="en-US" sz="1100" dirty="0" err="1" smtClean="0"/>
                        <a:t>adipiscing</a:t>
                      </a:r>
                      <a:r>
                        <a:rPr lang="en-US" sz="1100" dirty="0" smtClean="0"/>
                        <a:t> </a:t>
                      </a:r>
                      <a:r>
                        <a:rPr lang="en-US" sz="1100" dirty="0" err="1" smtClean="0"/>
                        <a:t>elit</a:t>
                      </a:r>
                      <a:r>
                        <a:rPr lang="en-US" sz="1100" dirty="0" smtClean="0"/>
                        <a:t>.</a:t>
                      </a:r>
                      <a:endParaRPr lang="en-US" sz="1100" baseline="0" dirty="0" smtClean="0"/>
                    </a:p>
                  </a:txBody>
                  <a:tcPr marL="68945" marR="68945" marT="0" marB="0"/>
                </a:tc>
                <a:extLst>
                  <a:ext uri="{0D108BD9-81ED-4DB2-BD59-A6C34878D82A}">
                    <a16:rowId xmlns:a16="http://schemas.microsoft.com/office/drawing/2014/main" val="416921980"/>
                  </a:ext>
                </a:extLst>
              </a:tr>
            </a:tbl>
          </a:graphicData>
        </a:graphic>
      </p:graphicFrame>
      <p:sp>
        <p:nvSpPr>
          <p:cNvPr id="6" name="Footer Placeholder 5"/>
          <p:cNvSpPr>
            <a:spLocks noGrp="1"/>
          </p:cNvSpPr>
          <p:nvPr>
            <p:ph type="ftr" sz="quarter" idx="11"/>
          </p:nvPr>
        </p:nvSpPr>
        <p:spPr/>
        <p:txBody>
          <a:bodyPr/>
          <a:lstStyle/>
          <a:p>
            <a:r>
              <a:rPr lang="en-US" smtClean="0"/>
              <a:t>Banner 9 Training</a:t>
            </a:r>
            <a:endParaRPr lang="en-US" dirty="0"/>
          </a:p>
        </p:txBody>
      </p:sp>
      <p:sp>
        <p:nvSpPr>
          <p:cNvPr id="7" name="Header Placeholder 6"/>
          <p:cNvSpPr>
            <a:spLocks noGrp="1"/>
          </p:cNvSpPr>
          <p:nvPr>
            <p:ph type="hdr" sz="quarter" idx="12"/>
          </p:nvPr>
        </p:nvSpPr>
        <p:spPr/>
        <p:txBody>
          <a:bodyPr/>
          <a:lstStyle/>
          <a:p>
            <a:r>
              <a:rPr lang="en-US" smtClean="0"/>
              <a:t>Job Aid: &lt;Name of Process/Task Here&gt;</a:t>
            </a:r>
            <a:endParaRPr lang="en-US" dirty="0"/>
          </a:p>
        </p:txBody>
      </p:sp>
      <p:sp>
        <p:nvSpPr>
          <p:cNvPr id="8" name="Date Placeholder 7"/>
          <p:cNvSpPr>
            <a:spLocks noGrp="1"/>
          </p:cNvSpPr>
          <p:nvPr>
            <p:ph type="dt" idx="13"/>
          </p:nvPr>
        </p:nvSpPr>
        <p:spPr/>
        <p:txBody>
          <a:bodyPr/>
          <a:lstStyle/>
          <a:p>
            <a:fld id="{FF9EC3E7-8DB0-410C-B65D-CDC8306093E7}" type="datetime5">
              <a:rPr lang="en-US" smtClean="0"/>
              <a:t>17-Sep-18</a:t>
            </a:fld>
            <a:endParaRPr lang="en-US" dirty="0"/>
          </a:p>
        </p:txBody>
      </p:sp>
    </p:spTree>
    <p:extLst>
      <p:ext uri="{BB962C8B-B14F-4D97-AF65-F5344CB8AC3E}">
        <p14:creationId xmlns:p14="http://schemas.microsoft.com/office/powerpoint/2010/main" val="1451365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3738" y="579438"/>
            <a:ext cx="5507037" cy="3098800"/>
          </a:xfrm>
        </p:spPr>
      </p:sp>
      <p:sp>
        <p:nvSpPr>
          <p:cNvPr id="3" name="Notes Placeholder 2"/>
          <p:cNvSpPr>
            <a:spLocks noGrp="1"/>
          </p:cNvSpPr>
          <p:nvPr>
            <p:ph type="body" idx="1"/>
          </p:nvPr>
        </p:nvSpPr>
        <p:spPr>
          <a:xfrm>
            <a:off x="295481" y="4009513"/>
            <a:ext cx="2826809" cy="4082886"/>
          </a:xfrm>
        </p:spPr>
        <p:txBody>
          <a:bodyPr numCol="1">
            <a:noAutofit/>
          </a:bodyPr>
          <a:lstStyle/>
          <a:p>
            <a:r>
              <a:rPr lang="en-US" b="1" dirty="0" smtClean="0"/>
              <a:t>Narrative</a:t>
            </a:r>
            <a:r>
              <a:rPr lang="en-US" b="1" baseline="0" dirty="0" smtClean="0"/>
              <a:t> before step/action list</a:t>
            </a:r>
          </a:p>
          <a:p>
            <a:pPr defTabSz="918492"/>
            <a:r>
              <a:rPr lang="en-US" sz="1100" dirty="0"/>
              <a:t>Use this text box for </a:t>
            </a:r>
            <a:r>
              <a:rPr lang="en-US" sz="1100" b="1" dirty="0"/>
              <a:t>plain</a:t>
            </a:r>
            <a:r>
              <a:rPr lang="en-US" sz="1100" dirty="0"/>
              <a:t> formatted narrative and procedural steps.</a:t>
            </a:r>
          </a:p>
          <a:p>
            <a:pPr defTabSz="918492"/>
            <a:endParaRPr lang="en-US" b="1" dirty="0" smtClean="0"/>
          </a:p>
          <a:p>
            <a:r>
              <a:rPr lang="en-US" b="1" dirty="0" smtClean="0"/>
              <a:t>Plain Step/Action List</a:t>
            </a:r>
          </a:p>
          <a:p>
            <a:pPr marL="224988" indent="-224988">
              <a:buFont typeface="+mj-lt"/>
              <a:buAutoNum type="arabicPeriod"/>
            </a:pPr>
            <a:r>
              <a:rPr lang="en-US" sz="1100" dirty="0"/>
              <a:t>Step 1: Lorem ipsum dolor sit </a:t>
            </a:r>
            <a:r>
              <a:rPr lang="en-US" sz="1100" dirty="0" err="1"/>
              <a:t>amet</a:t>
            </a:r>
            <a:r>
              <a:rPr lang="en-US" sz="1100" dirty="0"/>
              <a:t>, </a:t>
            </a:r>
            <a:r>
              <a:rPr lang="en-US" sz="1100" dirty="0" err="1"/>
              <a:t>consectetur</a:t>
            </a:r>
            <a:r>
              <a:rPr lang="en-US" sz="1100" dirty="0"/>
              <a:t> </a:t>
            </a:r>
            <a:r>
              <a:rPr lang="en-US" sz="1100" dirty="0" err="1"/>
              <a:t>adipiscing</a:t>
            </a:r>
            <a:r>
              <a:rPr lang="en-US" sz="1100" dirty="0"/>
              <a:t> </a:t>
            </a:r>
            <a:r>
              <a:rPr lang="en-US" sz="1100" dirty="0" err="1"/>
              <a:t>elit</a:t>
            </a:r>
            <a:r>
              <a:rPr lang="en-US" sz="1100" dirty="0"/>
              <a:t>.</a:t>
            </a:r>
          </a:p>
          <a:p>
            <a:pPr marL="224988" indent="-224988">
              <a:buFont typeface="+mj-lt"/>
              <a:buAutoNum type="arabicPeriod"/>
            </a:pPr>
            <a:r>
              <a:rPr lang="en-US" sz="1100" dirty="0"/>
              <a:t>Step 2: Lorem ipsum dolor sit </a:t>
            </a:r>
            <a:r>
              <a:rPr lang="en-US" sz="1100" dirty="0" err="1"/>
              <a:t>amet</a:t>
            </a:r>
            <a:r>
              <a:rPr lang="en-US" sz="1100" dirty="0"/>
              <a:t>, </a:t>
            </a:r>
            <a:r>
              <a:rPr lang="en-US" sz="1100" dirty="0" err="1"/>
              <a:t>consectetur</a:t>
            </a:r>
            <a:r>
              <a:rPr lang="en-US" sz="1100" dirty="0"/>
              <a:t> </a:t>
            </a:r>
            <a:r>
              <a:rPr lang="en-US" sz="1100" dirty="0" err="1"/>
              <a:t>adipiscing</a:t>
            </a:r>
            <a:r>
              <a:rPr lang="en-US" sz="1100" dirty="0"/>
              <a:t> </a:t>
            </a:r>
            <a:r>
              <a:rPr lang="en-US" sz="1100" dirty="0" err="1"/>
              <a:t>elit</a:t>
            </a:r>
            <a:r>
              <a:rPr lang="en-US" sz="1100" dirty="0"/>
              <a:t>.</a:t>
            </a:r>
          </a:p>
          <a:p>
            <a:pPr marL="224988" indent="-224988">
              <a:buFont typeface="+mj-lt"/>
              <a:buAutoNum type="arabicPeriod"/>
            </a:pPr>
            <a:r>
              <a:rPr lang="en-US" sz="1100" dirty="0"/>
              <a:t>Step 3: Lorem ipsum dolor sit </a:t>
            </a:r>
            <a:r>
              <a:rPr lang="en-US" sz="1100" dirty="0" err="1"/>
              <a:t>amet</a:t>
            </a:r>
            <a:r>
              <a:rPr lang="en-US" sz="1100" dirty="0"/>
              <a:t>, </a:t>
            </a:r>
            <a:r>
              <a:rPr lang="en-US" sz="1100" dirty="0" err="1"/>
              <a:t>consectetur</a:t>
            </a:r>
            <a:r>
              <a:rPr lang="en-US" sz="1100" dirty="0"/>
              <a:t> </a:t>
            </a:r>
            <a:r>
              <a:rPr lang="en-US" sz="1100" dirty="0" err="1"/>
              <a:t>adipiscing</a:t>
            </a:r>
            <a:r>
              <a:rPr lang="en-US" sz="1100" dirty="0"/>
              <a:t> </a:t>
            </a:r>
            <a:r>
              <a:rPr lang="en-US" sz="1100" dirty="0" err="1"/>
              <a:t>elit</a:t>
            </a:r>
            <a:r>
              <a:rPr lang="en-US" sz="1100" dirty="0"/>
              <a:t>.</a:t>
            </a:r>
          </a:p>
          <a:p>
            <a:pPr marL="224988" indent="-224988">
              <a:buFont typeface="+mj-lt"/>
              <a:buAutoNum type="arabicPeriod"/>
            </a:pPr>
            <a:r>
              <a:rPr lang="en-US" sz="1100" dirty="0"/>
              <a:t>Step 4: Lorem ipsum dolor sit </a:t>
            </a:r>
            <a:r>
              <a:rPr lang="en-US" sz="1100" dirty="0" err="1"/>
              <a:t>amet</a:t>
            </a:r>
            <a:r>
              <a:rPr lang="en-US" sz="1100" dirty="0"/>
              <a:t>, </a:t>
            </a:r>
            <a:r>
              <a:rPr lang="en-US" sz="1100" dirty="0" err="1"/>
              <a:t>consectetur</a:t>
            </a:r>
            <a:r>
              <a:rPr lang="en-US" sz="1100" dirty="0"/>
              <a:t> </a:t>
            </a:r>
            <a:r>
              <a:rPr lang="en-US" sz="1100" dirty="0" err="1"/>
              <a:t>adipiscing</a:t>
            </a:r>
            <a:r>
              <a:rPr lang="en-US" sz="1100" dirty="0"/>
              <a:t> </a:t>
            </a:r>
            <a:r>
              <a:rPr lang="en-US" sz="1100" dirty="0" err="1"/>
              <a:t>elit</a:t>
            </a:r>
            <a:r>
              <a:rPr lang="en-US" sz="1100" dirty="0"/>
              <a:t>.</a:t>
            </a:r>
          </a:p>
          <a:p>
            <a:pPr marL="224988" indent="-224988">
              <a:buFont typeface="+mj-lt"/>
              <a:buAutoNum type="arabicPeriod"/>
            </a:pPr>
            <a:r>
              <a:rPr lang="en-US" sz="1100" dirty="0"/>
              <a:t>Step 5: Lorem ipsum dolor sit </a:t>
            </a:r>
            <a:r>
              <a:rPr lang="en-US" sz="1100" dirty="0" err="1"/>
              <a:t>amet</a:t>
            </a:r>
            <a:r>
              <a:rPr lang="en-US" sz="1100" dirty="0"/>
              <a:t>, </a:t>
            </a:r>
            <a:r>
              <a:rPr lang="en-US" sz="1100" dirty="0" err="1"/>
              <a:t>consectetur</a:t>
            </a:r>
            <a:r>
              <a:rPr lang="en-US" sz="1100" dirty="0"/>
              <a:t> </a:t>
            </a:r>
            <a:r>
              <a:rPr lang="en-US" sz="1100" dirty="0" err="1"/>
              <a:t>adipiscing</a:t>
            </a:r>
            <a:r>
              <a:rPr lang="en-US" sz="1100" dirty="0"/>
              <a:t> </a:t>
            </a:r>
            <a:r>
              <a:rPr lang="en-US" sz="1100" dirty="0" err="1"/>
              <a:t>elit</a:t>
            </a:r>
            <a:r>
              <a:rPr lang="en-US" sz="1100" dirty="0"/>
              <a:t>.</a:t>
            </a:r>
          </a:p>
          <a:p>
            <a:pPr marL="224988" indent="-224988">
              <a:buFont typeface="+mj-lt"/>
              <a:buAutoNum type="arabicPeriod"/>
            </a:pPr>
            <a:r>
              <a:rPr lang="en-US" sz="1100" dirty="0"/>
              <a:t>Step 6: Lorem ipsum dolor sit </a:t>
            </a:r>
            <a:r>
              <a:rPr lang="en-US" sz="1100" dirty="0" err="1"/>
              <a:t>amet</a:t>
            </a:r>
            <a:r>
              <a:rPr lang="en-US" sz="1100" dirty="0"/>
              <a:t>, </a:t>
            </a:r>
            <a:r>
              <a:rPr lang="en-US" sz="1100" dirty="0" err="1"/>
              <a:t>consectetur</a:t>
            </a:r>
            <a:r>
              <a:rPr lang="en-US" sz="1100" dirty="0"/>
              <a:t> </a:t>
            </a:r>
            <a:r>
              <a:rPr lang="en-US" sz="1100" dirty="0" err="1"/>
              <a:t>adipiscing</a:t>
            </a:r>
            <a:r>
              <a:rPr lang="en-US" sz="1100" dirty="0"/>
              <a:t> </a:t>
            </a:r>
            <a:r>
              <a:rPr lang="en-US" sz="1100" dirty="0" err="1"/>
              <a:t>elit</a:t>
            </a:r>
            <a:r>
              <a:rPr lang="en-US" sz="1100" dirty="0"/>
              <a:t>.</a:t>
            </a:r>
          </a:p>
          <a:p>
            <a:pPr marL="224988" indent="-224988">
              <a:buFont typeface="+mj-lt"/>
              <a:buAutoNum type="arabicPeriod"/>
            </a:pPr>
            <a:r>
              <a:rPr lang="en-US" sz="1100" dirty="0"/>
              <a:t>Step 7: Lorem ipsum dolor sit </a:t>
            </a:r>
            <a:r>
              <a:rPr lang="en-US" sz="1100" dirty="0" err="1"/>
              <a:t>amet</a:t>
            </a:r>
            <a:r>
              <a:rPr lang="en-US" sz="1100" dirty="0"/>
              <a:t>, </a:t>
            </a:r>
            <a:r>
              <a:rPr lang="en-US" sz="1100" dirty="0" err="1"/>
              <a:t>consectetur</a:t>
            </a:r>
            <a:r>
              <a:rPr lang="en-US" sz="1100" dirty="0"/>
              <a:t> </a:t>
            </a:r>
            <a:r>
              <a:rPr lang="en-US" sz="1100" dirty="0" err="1"/>
              <a:t>adipiscing</a:t>
            </a:r>
            <a:r>
              <a:rPr lang="en-US" sz="1100" dirty="0"/>
              <a:t> </a:t>
            </a:r>
            <a:r>
              <a:rPr lang="en-US" sz="1100" dirty="0" err="1"/>
              <a:t>elit</a:t>
            </a:r>
            <a:r>
              <a:rPr lang="en-US" sz="1100" dirty="0"/>
              <a:t>.</a:t>
            </a:r>
          </a:p>
        </p:txBody>
      </p:sp>
      <p:sp>
        <p:nvSpPr>
          <p:cNvPr id="4" name="Slide Number Placeholder 3"/>
          <p:cNvSpPr>
            <a:spLocks noGrp="1"/>
          </p:cNvSpPr>
          <p:nvPr>
            <p:ph type="sldNum" sz="quarter" idx="10"/>
          </p:nvPr>
        </p:nvSpPr>
        <p:spPr/>
        <p:txBody>
          <a:bodyPr/>
          <a:lstStyle/>
          <a:p>
            <a:r>
              <a:rPr lang="en-US" dirty="0" smtClean="0"/>
              <a:t>p.</a:t>
            </a:r>
            <a:fld id="{F49EBA93-A950-420C-A4AF-3853D46D6F98}" type="slidenum">
              <a:rPr lang="en-US" smtClean="0"/>
              <a:t>3</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161689176"/>
              </p:ext>
            </p:extLst>
          </p:nvPr>
        </p:nvGraphicFramePr>
        <p:xfrm>
          <a:off x="3403296" y="4009517"/>
          <a:ext cx="3195739" cy="3392830"/>
        </p:xfrm>
        <a:graphic>
          <a:graphicData uri="http://schemas.openxmlformats.org/drawingml/2006/table">
            <a:tbl>
              <a:tblPr firstRow="1">
                <a:tableStyleId>{073A0DAA-6AF3-43AB-8588-CEC1D06C72B9}</a:tableStyleId>
              </a:tblPr>
              <a:tblGrid>
                <a:gridCol w="542636">
                  <a:extLst>
                    <a:ext uri="{9D8B030D-6E8A-4147-A177-3AD203B41FA5}">
                      <a16:colId xmlns:a16="http://schemas.microsoft.com/office/drawing/2014/main" val="889130366"/>
                    </a:ext>
                  </a:extLst>
                </a:gridCol>
                <a:gridCol w="2653103">
                  <a:extLst>
                    <a:ext uri="{9D8B030D-6E8A-4147-A177-3AD203B41FA5}">
                      <a16:colId xmlns:a16="http://schemas.microsoft.com/office/drawing/2014/main" val="524557653"/>
                    </a:ext>
                  </a:extLst>
                </a:gridCol>
              </a:tblGrid>
              <a:tr h="424104">
                <a:tc>
                  <a:txBody>
                    <a:bodyPr/>
                    <a:lstStyle/>
                    <a:p>
                      <a:pPr marL="0" marR="0" algn="ctr">
                        <a:spcBef>
                          <a:spcPts val="0"/>
                        </a:spcBef>
                        <a:spcAft>
                          <a:spcPts val="0"/>
                        </a:spcAft>
                      </a:pPr>
                      <a:r>
                        <a:rPr lang="en-US" sz="1100">
                          <a:effectLst/>
                        </a:rPr>
                        <a:t> Step</a:t>
                      </a:r>
                      <a:endParaRPr lang="en-US" sz="1100" b="1">
                        <a:effectLst/>
                        <a:latin typeface="+mn-lt"/>
                        <a:ea typeface="Times New Roman" panose="02020603050405020304" pitchFamily="18" charset="0"/>
                      </a:endParaRPr>
                    </a:p>
                  </a:txBody>
                  <a:tcPr marL="68945" marR="68945" marT="0" marB="0" anchor="ctr"/>
                </a:tc>
                <a:tc>
                  <a:txBody>
                    <a:bodyPr/>
                    <a:lstStyle/>
                    <a:p>
                      <a:pPr marL="0" marR="0" algn="ctr">
                        <a:spcBef>
                          <a:spcPts val="0"/>
                        </a:spcBef>
                        <a:spcAft>
                          <a:spcPts val="0"/>
                        </a:spcAft>
                      </a:pPr>
                      <a:r>
                        <a:rPr lang="en-US" sz="1100" dirty="0">
                          <a:effectLst/>
                        </a:rPr>
                        <a:t>Action</a:t>
                      </a:r>
                      <a:endParaRPr lang="en-US" sz="1100" b="1" dirty="0">
                        <a:effectLst/>
                        <a:latin typeface="+mn-lt"/>
                        <a:ea typeface="Times New Roman" panose="02020603050405020304" pitchFamily="18" charset="0"/>
                      </a:endParaRPr>
                    </a:p>
                  </a:txBody>
                  <a:tcPr marL="68945" marR="68945" marT="0" marB="0" anchor="ctr"/>
                </a:tc>
                <a:extLst>
                  <a:ext uri="{0D108BD9-81ED-4DB2-BD59-A6C34878D82A}">
                    <a16:rowId xmlns:a16="http://schemas.microsoft.com/office/drawing/2014/main" val="3663568520"/>
                  </a:ext>
                </a:extLst>
              </a:tr>
              <a:tr h="424104">
                <a:tc>
                  <a:txBody>
                    <a:bodyPr/>
                    <a:lstStyle/>
                    <a:p>
                      <a:pPr marL="0" marR="0" algn="ctr">
                        <a:spcBef>
                          <a:spcPts val="0"/>
                        </a:spcBef>
                        <a:spcAft>
                          <a:spcPts val="0"/>
                        </a:spcAft>
                      </a:pPr>
                      <a:r>
                        <a:rPr lang="en-US" sz="1100" dirty="0">
                          <a:effectLst/>
                        </a:rPr>
                        <a:t>1</a:t>
                      </a:r>
                      <a:endParaRPr lang="en-US" sz="1100" dirty="0">
                        <a:effectLst/>
                        <a:latin typeface="+mn-lt"/>
                        <a:ea typeface="Times New Roman" panose="02020603050405020304" pitchFamily="18" charset="0"/>
                      </a:endParaRPr>
                    </a:p>
                  </a:txBody>
                  <a:tcPr marL="68945" marR="68945" marT="0" marB="0"/>
                </a:tc>
                <a:tc>
                  <a:txBody>
                    <a:bodyPr/>
                    <a:lstStyle/>
                    <a:p>
                      <a:pPr marL="0" indent="0">
                        <a:buFont typeface="Arial" panose="020B0604020202020204" pitchFamily="34" charset="0"/>
                        <a:buNone/>
                      </a:pPr>
                      <a:r>
                        <a:rPr lang="en-US" sz="1100" dirty="0" smtClean="0"/>
                        <a:t>Use this table for a more formatted look to your procedural steps.</a:t>
                      </a:r>
                      <a:endParaRPr lang="en-US" sz="1100" baseline="0" dirty="0" smtClean="0"/>
                    </a:p>
                  </a:txBody>
                  <a:tcPr marL="68945" marR="68945" marT="0" marB="0"/>
                </a:tc>
                <a:extLst>
                  <a:ext uri="{0D108BD9-81ED-4DB2-BD59-A6C34878D82A}">
                    <a16:rowId xmlns:a16="http://schemas.microsoft.com/office/drawing/2014/main" val="48087965"/>
                  </a:ext>
                </a:extLst>
              </a:tr>
              <a:tr h="424104">
                <a:tc>
                  <a:txBody>
                    <a:bodyPr/>
                    <a:lstStyle/>
                    <a:p>
                      <a:pPr marL="0" marR="0" algn="ctr">
                        <a:spcBef>
                          <a:spcPts val="0"/>
                        </a:spcBef>
                        <a:spcAft>
                          <a:spcPts val="0"/>
                        </a:spcAft>
                      </a:pPr>
                      <a:r>
                        <a:rPr lang="en-US" sz="1100" dirty="0">
                          <a:effectLst/>
                        </a:rPr>
                        <a:t>2</a:t>
                      </a:r>
                      <a:endParaRPr lang="en-US" sz="1100" dirty="0">
                        <a:effectLst/>
                        <a:latin typeface="+mn-lt"/>
                        <a:ea typeface="Times New Roman" panose="02020603050405020304" pitchFamily="18" charset="0"/>
                      </a:endParaRPr>
                    </a:p>
                  </a:txBody>
                  <a:tcPr marL="68945" marR="68945"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Lorem ipsum dolor sit </a:t>
                      </a:r>
                      <a:r>
                        <a:rPr lang="en-US" sz="1100" dirty="0" err="1" smtClean="0"/>
                        <a:t>amet</a:t>
                      </a:r>
                      <a:r>
                        <a:rPr lang="en-US" sz="1100" dirty="0" smtClean="0"/>
                        <a:t>, </a:t>
                      </a:r>
                      <a:r>
                        <a:rPr lang="en-US" sz="1100" dirty="0" err="1" smtClean="0"/>
                        <a:t>consectetur</a:t>
                      </a:r>
                      <a:r>
                        <a:rPr lang="en-US" sz="1100" dirty="0" smtClean="0"/>
                        <a:t> </a:t>
                      </a:r>
                      <a:r>
                        <a:rPr lang="en-US" sz="1100" dirty="0" err="1" smtClean="0"/>
                        <a:t>adipiscing</a:t>
                      </a:r>
                      <a:r>
                        <a:rPr lang="en-US" sz="1100" dirty="0" smtClean="0"/>
                        <a:t> </a:t>
                      </a:r>
                      <a:r>
                        <a:rPr lang="en-US" sz="1100" dirty="0" err="1" smtClean="0"/>
                        <a:t>elit</a:t>
                      </a:r>
                      <a:r>
                        <a:rPr lang="en-US" sz="1100" dirty="0" smtClean="0"/>
                        <a:t>.</a:t>
                      </a:r>
                      <a:endParaRPr lang="en-US" sz="1100" baseline="0" dirty="0" smtClean="0"/>
                    </a:p>
                  </a:txBody>
                  <a:tcPr marL="68945" marR="68945" marT="0" marB="0"/>
                </a:tc>
                <a:extLst>
                  <a:ext uri="{0D108BD9-81ED-4DB2-BD59-A6C34878D82A}">
                    <a16:rowId xmlns:a16="http://schemas.microsoft.com/office/drawing/2014/main" val="1433579072"/>
                  </a:ext>
                </a:extLst>
              </a:tr>
              <a:tr h="424104">
                <a:tc>
                  <a:txBody>
                    <a:bodyPr/>
                    <a:lstStyle/>
                    <a:p>
                      <a:pPr marL="0" marR="0" algn="ctr">
                        <a:spcBef>
                          <a:spcPts val="0"/>
                        </a:spcBef>
                        <a:spcAft>
                          <a:spcPts val="0"/>
                        </a:spcAft>
                      </a:pPr>
                      <a:r>
                        <a:rPr lang="en-US" sz="1100" dirty="0">
                          <a:effectLst/>
                        </a:rPr>
                        <a:t>3</a:t>
                      </a:r>
                      <a:endParaRPr lang="en-US" sz="1100" dirty="0">
                        <a:effectLst/>
                        <a:latin typeface="+mn-lt"/>
                        <a:ea typeface="Times New Roman" panose="02020603050405020304" pitchFamily="18" charset="0"/>
                      </a:endParaRPr>
                    </a:p>
                  </a:txBody>
                  <a:tcPr marL="68945" marR="68945"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Lorem ipsum dolor sit </a:t>
                      </a:r>
                      <a:r>
                        <a:rPr lang="en-US" sz="1100" dirty="0" err="1" smtClean="0"/>
                        <a:t>amet</a:t>
                      </a:r>
                      <a:r>
                        <a:rPr lang="en-US" sz="1100" dirty="0" smtClean="0"/>
                        <a:t>, </a:t>
                      </a:r>
                      <a:r>
                        <a:rPr lang="en-US" sz="1100" dirty="0" err="1" smtClean="0"/>
                        <a:t>consectetur</a:t>
                      </a:r>
                      <a:r>
                        <a:rPr lang="en-US" sz="1100" dirty="0" smtClean="0"/>
                        <a:t> </a:t>
                      </a:r>
                      <a:r>
                        <a:rPr lang="en-US" sz="1100" dirty="0" err="1" smtClean="0"/>
                        <a:t>adipiscing</a:t>
                      </a:r>
                      <a:r>
                        <a:rPr lang="en-US" sz="1100" dirty="0" smtClean="0"/>
                        <a:t> </a:t>
                      </a:r>
                      <a:r>
                        <a:rPr lang="en-US" sz="1100" dirty="0" err="1" smtClean="0"/>
                        <a:t>elit</a:t>
                      </a:r>
                      <a:r>
                        <a:rPr lang="en-US" sz="1100" dirty="0" smtClean="0"/>
                        <a:t>.</a:t>
                      </a:r>
                      <a:endParaRPr lang="en-US" sz="1100" baseline="0" dirty="0" smtClean="0"/>
                    </a:p>
                  </a:txBody>
                  <a:tcPr marL="68945" marR="68945" marT="0" marB="0"/>
                </a:tc>
                <a:extLst>
                  <a:ext uri="{0D108BD9-81ED-4DB2-BD59-A6C34878D82A}">
                    <a16:rowId xmlns:a16="http://schemas.microsoft.com/office/drawing/2014/main" val="2201587467"/>
                  </a:ext>
                </a:extLst>
              </a:tr>
              <a:tr h="424104">
                <a:tc>
                  <a:txBody>
                    <a:bodyPr/>
                    <a:lstStyle/>
                    <a:p>
                      <a:pPr marL="0" marR="0" algn="ctr">
                        <a:spcBef>
                          <a:spcPts val="0"/>
                        </a:spcBef>
                        <a:spcAft>
                          <a:spcPts val="0"/>
                        </a:spcAft>
                      </a:pPr>
                      <a:r>
                        <a:rPr lang="en-US" sz="1100" dirty="0" smtClean="0">
                          <a:effectLst/>
                          <a:latin typeface="+mn-lt"/>
                          <a:ea typeface="Times New Roman" panose="02020603050405020304" pitchFamily="18" charset="0"/>
                        </a:rPr>
                        <a:t>4</a:t>
                      </a:r>
                      <a:endParaRPr lang="en-US" sz="1100" dirty="0">
                        <a:effectLst/>
                        <a:latin typeface="+mn-lt"/>
                        <a:ea typeface="Times New Roman" panose="02020603050405020304" pitchFamily="18" charset="0"/>
                      </a:endParaRPr>
                    </a:p>
                  </a:txBody>
                  <a:tcPr marL="68945" marR="68945"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Lorem ipsum dolor sit </a:t>
                      </a:r>
                      <a:r>
                        <a:rPr lang="en-US" sz="1100" dirty="0" err="1" smtClean="0"/>
                        <a:t>amet</a:t>
                      </a:r>
                      <a:r>
                        <a:rPr lang="en-US" sz="1100" dirty="0" smtClean="0"/>
                        <a:t>, </a:t>
                      </a:r>
                      <a:r>
                        <a:rPr lang="en-US" sz="1100" dirty="0" err="1" smtClean="0"/>
                        <a:t>consectetur</a:t>
                      </a:r>
                      <a:r>
                        <a:rPr lang="en-US" sz="1100" dirty="0" smtClean="0"/>
                        <a:t> </a:t>
                      </a:r>
                      <a:r>
                        <a:rPr lang="en-US" sz="1100" dirty="0" err="1" smtClean="0"/>
                        <a:t>adipiscing</a:t>
                      </a:r>
                      <a:r>
                        <a:rPr lang="en-US" sz="1100" dirty="0" smtClean="0"/>
                        <a:t> </a:t>
                      </a:r>
                      <a:r>
                        <a:rPr lang="en-US" sz="1100" dirty="0" err="1" smtClean="0"/>
                        <a:t>elit</a:t>
                      </a:r>
                      <a:r>
                        <a:rPr lang="en-US" sz="1100" dirty="0" smtClean="0"/>
                        <a:t>.</a:t>
                      </a:r>
                      <a:endParaRPr lang="en-US" sz="1100" baseline="0" dirty="0" smtClean="0"/>
                    </a:p>
                  </a:txBody>
                  <a:tcPr marL="68945" marR="68945" marT="0" marB="0"/>
                </a:tc>
                <a:extLst>
                  <a:ext uri="{0D108BD9-81ED-4DB2-BD59-A6C34878D82A}">
                    <a16:rowId xmlns:a16="http://schemas.microsoft.com/office/drawing/2014/main" val="4152521738"/>
                  </a:ext>
                </a:extLst>
              </a:tr>
              <a:tr h="424104">
                <a:tc>
                  <a:txBody>
                    <a:bodyPr/>
                    <a:lstStyle/>
                    <a:p>
                      <a:pPr marL="0" marR="0" algn="ctr">
                        <a:spcBef>
                          <a:spcPts val="0"/>
                        </a:spcBef>
                        <a:spcAft>
                          <a:spcPts val="0"/>
                        </a:spcAft>
                      </a:pPr>
                      <a:r>
                        <a:rPr lang="en-US" sz="1100" dirty="0" smtClean="0">
                          <a:effectLst/>
                          <a:latin typeface="+mn-lt"/>
                          <a:ea typeface="Times New Roman" panose="02020603050405020304" pitchFamily="18" charset="0"/>
                        </a:rPr>
                        <a:t>5</a:t>
                      </a:r>
                      <a:endParaRPr lang="en-US" sz="1100" dirty="0">
                        <a:effectLst/>
                        <a:latin typeface="+mn-lt"/>
                        <a:ea typeface="Times New Roman" panose="02020603050405020304" pitchFamily="18" charset="0"/>
                      </a:endParaRPr>
                    </a:p>
                  </a:txBody>
                  <a:tcPr marL="68945" marR="68945"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Lorem ipsum dolor sit </a:t>
                      </a:r>
                      <a:r>
                        <a:rPr lang="en-US" sz="1100" dirty="0" err="1" smtClean="0"/>
                        <a:t>amet</a:t>
                      </a:r>
                      <a:r>
                        <a:rPr lang="en-US" sz="1100" dirty="0" smtClean="0"/>
                        <a:t>, </a:t>
                      </a:r>
                      <a:r>
                        <a:rPr lang="en-US" sz="1100" dirty="0" err="1" smtClean="0"/>
                        <a:t>consectetur</a:t>
                      </a:r>
                      <a:r>
                        <a:rPr lang="en-US" sz="1100" dirty="0" smtClean="0"/>
                        <a:t> </a:t>
                      </a:r>
                      <a:r>
                        <a:rPr lang="en-US" sz="1100" dirty="0" err="1" smtClean="0"/>
                        <a:t>adipiscing</a:t>
                      </a:r>
                      <a:r>
                        <a:rPr lang="en-US" sz="1100" dirty="0" smtClean="0"/>
                        <a:t> </a:t>
                      </a:r>
                      <a:r>
                        <a:rPr lang="en-US" sz="1100" dirty="0" err="1" smtClean="0"/>
                        <a:t>elit</a:t>
                      </a:r>
                      <a:r>
                        <a:rPr lang="en-US" sz="1100" dirty="0" smtClean="0"/>
                        <a:t>.</a:t>
                      </a:r>
                      <a:endParaRPr lang="en-US" sz="1100" baseline="0" dirty="0" smtClean="0"/>
                    </a:p>
                  </a:txBody>
                  <a:tcPr marL="68945" marR="68945" marT="0" marB="0"/>
                </a:tc>
                <a:extLst>
                  <a:ext uri="{0D108BD9-81ED-4DB2-BD59-A6C34878D82A}">
                    <a16:rowId xmlns:a16="http://schemas.microsoft.com/office/drawing/2014/main" val="3326348144"/>
                  </a:ext>
                </a:extLst>
              </a:tr>
              <a:tr h="424104">
                <a:tc>
                  <a:txBody>
                    <a:bodyPr/>
                    <a:lstStyle/>
                    <a:p>
                      <a:pPr marL="0" marR="0" algn="ctr">
                        <a:spcBef>
                          <a:spcPts val="0"/>
                        </a:spcBef>
                        <a:spcAft>
                          <a:spcPts val="0"/>
                        </a:spcAft>
                      </a:pPr>
                      <a:r>
                        <a:rPr lang="en-US" sz="1100" dirty="0" smtClean="0">
                          <a:effectLst/>
                          <a:latin typeface="+mn-lt"/>
                          <a:ea typeface="Times New Roman" panose="02020603050405020304" pitchFamily="18" charset="0"/>
                        </a:rPr>
                        <a:t>6</a:t>
                      </a:r>
                      <a:endParaRPr lang="en-US" sz="1100" dirty="0">
                        <a:effectLst/>
                        <a:latin typeface="+mn-lt"/>
                        <a:ea typeface="Times New Roman" panose="02020603050405020304" pitchFamily="18" charset="0"/>
                      </a:endParaRPr>
                    </a:p>
                  </a:txBody>
                  <a:tcPr marL="68945" marR="68945"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Lorem ipsum dolor sit </a:t>
                      </a:r>
                      <a:r>
                        <a:rPr lang="en-US" sz="1100" dirty="0" err="1" smtClean="0"/>
                        <a:t>amet</a:t>
                      </a:r>
                      <a:r>
                        <a:rPr lang="en-US" sz="1100" dirty="0" smtClean="0"/>
                        <a:t>, </a:t>
                      </a:r>
                      <a:r>
                        <a:rPr lang="en-US" sz="1100" dirty="0" err="1" smtClean="0"/>
                        <a:t>consectetur</a:t>
                      </a:r>
                      <a:r>
                        <a:rPr lang="en-US" sz="1100" dirty="0" smtClean="0"/>
                        <a:t> </a:t>
                      </a:r>
                      <a:r>
                        <a:rPr lang="en-US" sz="1100" dirty="0" err="1" smtClean="0"/>
                        <a:t>adipiscing</a:t>
                      </a:r>
                      <a:r>
                        <a:rPr lang="en-US" sz="1100" dirty="0" smtClean="0"/>
                        <a:t> </a:t>
                      </a:r>
                      <a:r>
                        <a:rPr lang="en-US" sz="1100" dirty="0" err="1" smtClean="0"/>
                        <a:t>elit</a:t>
                      </a:r>
                      <a:r>
                        <a:rPr lang="en-US" sz="1100" dirty="0" smtClean="0"/>
                        <a:t>.</a:t>
                      </a:r>
                      <a:endParaRPr lang="en-US" sz="1100" baseline="0" dirty="0" smtClean="0"/>
                    </a:p>
                  </a:txBody>
                  <a:tcPr marL="68945" marR="68945" marT="0" marB="0"/>
                </a:tc>
                <a:extLst>
                  <a:ext uri="{0D108BD9-81ED-4DB2-BD59-A6C34878D82A}">
                    <a16:rowId xmlns:a16="http://schemas.microsoft.com/office/drawing/2014/main" val="2806160163"/>
                  </a:ext>
                </a:extLst>
              </a:tr>
              <a:tr h="424104">
                <a:tc>
                  <a:txBody>
                    <a:bodyPr/>
                    <a:lstStyle/>
                    <a:p>
                      <a:pPr marL="0" marR="0" algn="ctr">
                        <a:spcBef>
                          <a:spcPts val="0"/>
                        </a:spcBef>
                        <a:spcAft>
                          <a:spcPts val="0"/>
                        </a:spcAft>
                      </a:pPr>
                      <a:r>
                        <a:rPr lang="en-US" sz="1100" dirty="0" smtClean="0">
                          <a:effectLst/>
                          <a:latin typeface="+mn-lt"/>
                          <a:ea typeface="Times New Roman" panose="02020603050405020304" pitchFamily="18" charset="0"/>
                        </a:rPr>
                        <a:t>7</a:t>
                      </a:r>
                      <a:endParaRPr lang="en-US" sz="1100" dirty="0">
                        <a:effectLst/>
                        <a:latin typeface="+mn-lt"/>
                        <a:ea typeface="Times New Roman" panose="02020603050405020304" pitchFamily="18" charset="0"/>
                      </a:endParaRPr>
                    </a:p>
                  </a:txBody>
                  <a:tcPr marL="68945" marR="68945"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Lorem ipsum dolor sit </a:t>
                      </a:r>
                      <a:r>
                        <a:rPr lang="en-US" sz="1100" dirty="0" err="1" smtClean="0"/>
                        <a:t>amet</a:t>
                      </a:r>
                      <a:r>
                        <a:rPr lang="en-US" sz="1100" dirty="0" smtClean="0"/>
                        <a:t>, </a:t>
                      </a:r>
                      <a:r>
                        <a:rPr lang="en-US" sz="1100" dirty="0" err="1" smtClean="0"/>
                        <a:t>consectetur</a:t>
                      </a:r>
                      <a:r>
                        <a:rPr lang="en-US" sz="1100" dirty="0" smtClean="0"/>
                        <a:t> </a:t>
                      </a:r>
                      <a:r>
                        <a:rPr lang="en-US" sz="1100" dirty="0" err="1" smtClean="0"/>
                        <a:t>adipiscing</a:t>
                      </a:r>
                      <a:r>
                        <a:rPr lang="en-US" sz="1100" dirty="0" smtClean="0"/>
                        <a:t> </a:t>
                      </a:r>
                      <a:r>
                        <a:rPr lang="en-US" sz="1100" dirty="0" err="1" smtClean="0"/>
                        <a:t>elit</a:t>
                      </a:r>
                      <a:r>
                        <a:rPr lang="en-US" sz="1100" dirty="0" smtClean="0"/>
                        <a:t>.</a:t>
                      </a:r>
                      <a:endParaRPr lang="en-US" sz="1100" baseline="0" dirty="0" smtClean="0"/>
                    </a:p>
                  </a:txBody>
                  <a:tcPr marL="68945" marR="68945" marT="0" marB="0"/>
                </a:tc>
                <a:extLst>
                  <a:ext uri="{0D108BD9-81ED-4DB2-BD59-A6C34878D82A}">
                    <a16:rowId xmlns:a16="http://schemas.microsoft.com/office/drawing/2014/main" val="416921980"/>
                  </a:ext>
                </a:extLst>
              </a:tr>
            </a:tbl>
          </a:graphicData>
        </a:graphic>
      </p:graphicFrame>
      <p:sp>
        <p:nvSpPr>
          <p:cNvPr id="6" name="Footer Placeholder 5"/>
          <p:cNvSpPr>
            <a:spLocks noGrp="1"/>
          </p:cNvSpPr>
          <p:nvPr>
            <p:ph type="ftr" sz="quarter" idx="11"/>
          </p:nvPr>
        </p:nvSpPr>
        <p:spPr/>
        <p:txBody>
          <a:bodyPr/>
          <a:lstStyle/>
          <a:p>
            <a:r>
              <a:rPr lang="en-US" smtClean="0"/>
              <a:t>Banner 9 Training</a:t>
            </a:r>
            <a:endParaRPr lang="en-US" dirty="0"/>
          </a:p>
        </p:txBody>
      </p:sp>
      <p:sp>
        <p:nvSpPr>
          <p:cNvPr id="7" name="Header Placeholder 6"/>
          <p:cNvSpPr>
            <a:spLocks noGrp="1"/>
          </p:cNvSpPr>
          <p:nvPr>
            <p:ph type="hdr" sz="quarter" idx="12"/>
          </p:nvPr>
        </p:nvSpPr>
        <p:spPr/>
        <p:txBody>
          <a:bodyPr/>
          <a:lstStyle/>
          <a:p>
            <a:r>
              <a:rPr lang="en-US" smtClean="0"/>
              <a:t>Job Aid: &lt;Name of Process/Task Here&gt;</a:t>
            </a:r>
            <a:endParaRPr lang="en-US" dirty="0"/>
          </a:p>
        </p:txBody>
      </p:sp>
      <p:sp>
        <p:nvSpPr>
          <p:cNvPr id="8" name="Date Placeholder 7"/>
          <p:cNvSpPr>
            <a:spLocks noGrp="1"/>
          </p:cNvSpPr>
          <p:nvPr>
            <p:ph type="dt" idx="13"/>
          </p:nvPr>
        </p:nvSpPr>
        <p:spPr/>
        <p:txBody>
          <a:bodyPr/>
          <a:lstStyle/>
          <a:p>
            <a:fld id="{FF9EC3E7-8DB0-410C-B65D-CDC8306093E7}" type="datetime5">
              <a:rPr lang="en-US" smtClean="0"/>
              <a:t>17-Sep-18</a:t>
            </a:fld>
            <a:endParaRPr lang="en-US" dirty="0"/>
          </a:p>
        </p:txBody>
      </p:sp>
    </p:spTree>
    <p:extLst>
      <p:ext uri="{BB962C8B-B14F-4D97-AF65-F5344CB8AC3E}">
        <p14:creationId xmlns:p14="http://schemas.microsoft.com/office/powerpoint/2010/main" val="3885475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3738" y="579438"/>
            <a:ext cx="5507037" cy="3098800"/>
          </a:xfrm>
        </p:spPr>
      </p:sp>
      <p:sp>
        <p:nvSpPr>
          <p:cNvPr id="3" name="Notes Placeholder 2"/>
          <p:cNvSpPr>
            <a:spLocks noGrp="1"/>
          </p:cNvSpPr>
          <p:nvPr>
            <p:ph type="body" idx="1"/>
          </p:nvPr>
        </p:nvSpPr>
        <p:spPr>
          <a:xfrm>
            <a:off x="295481" y="4009513"/>
            <a:ext cx="2826809" cy="4082886"/>
          </a:xfrm>
        </p:spPr>
        <p:txBody>
          <a:bodyPr numCol="1">
            <a:noAutofit/>
          </a:bodyPr>
          <a:lstStyle/>
          <a:p>
            <a:r>
              <a:rPr lang="en-US" b="1" dirty="0" smtClean="0"/>
              <a:t>Narrative</a:t>
            </a:r>
            <a:r>
              <a:rPr lang="en-US" b="1" baseline="0" dirty="0" smtClean="0"/>
              <a:t> before step/action list</a:t>
            </a:r>
          </a:p>
          <a:p>
            <a:pPr defTabSz="918492"/>
            <a:r>
              <a:rPr lang="en-US" sz="1100" dirty="0"/>
              <a:t>Use this text box for </a:t>
            </a:r>
            <a:r>
              <a:rPr lang="en-US" sz="1100" b="1" dirty="0"/>
              <a:t>plain</a:t>
            </a:r>
            <a:r>
              <a:rPr lang="en-US" sz="1100" dirty="0"/>
              <a:t> formatted narrative and procedural steps.</a:t>
            </a:r>
          </a:p>
          <a:p>
            <a:pPr defTabSz="918492"/>
            <a:endParaRPr lang="en-US" b="1" dirty="0" smtClean="0"/>
          </a:p>
          <a:p>
            <a:r>
              <a:rPr lang="en-US" b="1" dirty="0" smtClean="0"/>
              <a:t>Plain Step/Action List</a:t>
            </a:r>
          </a:p>
          <a:p>
            <a:pPr marL="224988" indent="-224988">
              <a:buFont typeface="+mj-lt"/>
              <a:buAutoNum type="arabicPeriod"/>
            </a:pPr>
            <a:r>
              <a:rPr lang="en-US" sz="1100" dirty="0"/>
              <a:t>Step 1: Lorem ipsum dolor sit </a:t>
            </a:r>
            <a:r>
              <a:rPr lang="en-US" sz="1100" dirty="0" err="1"/>
              <a:t>amet</a:t>
            </a:r>
            <a:r>
              <a:rPr lang="en-US" sz="1100" dirty="0"/>
              <a:t>, </a:t>
            </a:r>
            <a:r>
              <a:rPr lang="en-US" sz="1100" dirty="0" err="1"/>
              <a:t>consectetur</a:t>
            </a:r>
            <a:r>
              <a:rPr lang="en-US" sz="1100" dirty="0"/>
              <a:t> </a:t>
            </a:r>
            <a:r>
              <a:rPr lang="en-US" sz="1100" dirty="0" err="1"/>
              <a:t>adipiscing</a:t>
            </a:r>
            <a:r>
              <a:rPr lang="en-US" sz="1100" dirty="0"/>
              <a:t> </a:t>
            </a:r>
            <a:r>
              <a:rPr lang="en-US" sz="1100" dirty="0" err="1"/>
              <a:t>elit</a:t>
            </a:r>
            <a:r>
              <a:rPr lang="en-US" sz="1100" dirty="0"/>
              <a:t>.</a:t>
            </a:r>
          </a:p>
          <a:p>
            <a:pPr marL="224988" indent="-224988">
              <a:buFont typeface="+mj-lt"/>
              <a:buAutoNum type="arabicPeriod"/>
            </a:pPr>
            <a:r>
              <a:rPr lang="en-US" sz="1100" dirty="0"/>
              <a:t>Step 2: Lorem ipsum dolor sit </a:t>
            </a:r>
            <a:r>
              <a:rPr lang="en-US" sz="1100" dirty="0" err="1"/>
              <a:t>amet</a:t>
            </a:r>
            <a:r>
              <a:rPr lang="en-US" sz="1100" dirty="0"/>
              <a:t>, </a:t>
            </a:r>
            <a:r>
              <a:rPr lang="en-US" sz="1100" dirty="0" err="1"/>
              <a:t>consectetur</a:t>
            </a:r>
            <a:r>
              <a:rPr lang="en-US" sz="1100" dirty="0"/>
              <a:t> </a:t>
            </a:r>
            <a:r>
              <a:rPr lang="en-US" sz="1100" dirty="0" err="1"/>
              <a:t>adipiscing</a:t>
            </a:r>
            <a:r>
              <a:rPr lang="en-US" sz="1100" dirty="0"/>
              <a:t> </a:t>
            </a:r>
            <a:r>
              <a:rPr lang="en-US" sz="1100" dirty="0" err="1"/>
              <a:t>elit</a:t>
            </a:r>
            <a:r>
              <a:rPr lang="en-US" sz="1100" dirty="0"/>
              <a:t>.</a:t>
            </a:r>
          </a:p>
          <a:p>
            <a:pPr marL="224988" indent="-224988">
              <a:buFont typeface="+mj-lt"/>
              <a:buAutoNum type="arabicPeriod"/>
            </a:pPr>
            <a:r>
              <a:rPr lang="en-US" sz="1100" dirty="0"/>
              <a:t>Step 3: Lorem ipsum dolor sit </a:t>
            </a:r>
            <a:r>
              <a:rPr lang="en-US" sz="1100" dirty="0" err="1"/>
              <a:t>amet</a:t>
            </a:r>
            <a:r>
              <a:rPr lang="en-US" sz="1100" dirty="0"/>
              <a:t>, </a:t>
            </a:r>
            <a:r>
              <a:rPr lang="en-US" sz="1100" dirty="0" err="1"/>
              <a:t>consectetur</a:t>
            </a:r>
            <a:r>
              <a:rPr lang="en-US" sz="1100" dirty="0"/>
              <a:t> </a:t>
            </a:r>
            <a:r>
              <a:rPr lang="en-US" sz="1100" dirty="0" err="1"/>
              <a:t>adipiscing</a:t>
            </a:r>
            <a:r>
              <a:rPr lang="en-US" sz="1100" dirty="0"/>
              <a:t> </a:t>
            </a:r>
            <a:r>
              <a:rPr lang="en-US" sz="1100" dirty="0" err="1"/>
              <a:t>elit</a:t>
            </a:r>
            <a:r>
              <a:rPr lang="en-US" sz="1100" dirty="0"/>
              <a:t>.</a:t>
            </a:r>
          </a:p>
          <a:p>
            <a:pPr marL="224988" indent="-224988">
              <a:buFont typeface="+mj-lt"/>
              <a:buAutoNum type="arabicPeriod"/>
            </a:pPr>
            <a:r>
              <a:rPr lang="en-US" sz="1100" dirty="0"/>
              <a:t>Step 4: Lorem ipsum dolor sit </a:t>
            </a:r>
            <a:r>
              <a:rPr lang="en-US" sz="1100" dirty="0" err="1"/>
              <a:t>amet</a:t>
            </a:r>
            <a:r>
              <a:rPr lang="en-US" sz="1100" dirty="0"/>
              <a:t>, </a:t>
            </a:r>
            <a:r>
              <a:rPr lang="en-US" sz="1100" dirty="0" err="1"/>
              <a:t>consectetur</a:t>
            </a:r>
            <a:r>
              <a:rPr lang="en-US" sz="1100" dirty="0"/>
              <a:t> </a:t>
            </a:r>
            <a:r>
              <a:rPr lang="en-US" sz="1100" dirty="0" err="1"/>
              <a:t>adipiscing</a:t>
            </a:r>
            <a:r>
              <a:rPr lang="en-US" sz="1100" dirty="0"/>
              <a:t> </a:t>
            </a:r>
            <a:r>
              <a:rPr lang="en-US" sz="1100" dirty="0" err="1"/>
              <a:t>elit</a:t>
            </a:r>
            <a:r>
              <a:rPr lang="en-US" sz="1100" dirty="0"/>
              <a:t>.</a:t>
            </a:r>
          </a:p>
          <a:p>
            <a:pPr marL="224988" indent="-224988">
              <a:buFont typeface="+mj-lt"/>
              <a:buAutoNum type="arabicPeriod"/>
            </a:pPr>
            <a:r>
              <a:rPr lang="en-US" sz="1100" dirty="0"/>
              <a:t>Step 5: Lorem ipsum dolor sit </a:t>
            </a:r>
            <a:r>
              <a:rPr lang="en-US" sz="1100" dirty="0" err="1"/>
              <a:t>amet</a:t>
            </a:r>
            <a:r>
              <a:rPr lang="en-US" sz="1100" dirty="0"/>
              <a:t>, </a:t>
            </a:r>
            <a:r>
              <a:rPr lang="en-US" sz="1100" dirty="0" err="1"/>
              <a:t>consectetur</a:t>
            </a:r>
            <a:r>
              <a:rPr lang="en-US" sz="1100" dirty="0"/>
              <a:t> </a:t>
            </a:r>
            <a:r>
              <a:rPr lang="en-US" sz="1100" dirty="0" err="1"/>
              <a:t>adipiscing</a:t>
            </a:r>
            <a:r>
              <a:rPr lang="en-US" sz="1100" dirty="0"/>
              <a:t> </a:t>
            </a:r>
            <a:r>
              <a:rPr lang="en-US" sz="1100" dirty="0" err="1"/>
              <a:t>elit</a:t>
            </a:r>
            <a:r>
              <a:rPr lang="en-US" sz="1100" dirty="0"/>
              <a:t>.</a:t>
            </a:r>
          </a:p>
          <a:p>
            <a:pPr marL="224988" indent="-224988">
              <a:buFont typeface="+mj-lt"/>
              <a:buAutoNum type="arabicPeriod"/>
            </a:pPr>
            <a:r>
              <a:rPr lang="en-US" sz="1100" dirty="0"/>
              <a:t>Step 6: Lorem ipsum dolor sit </a:t>
            </a:r>
            <a:r>
              <a:rPr lang="en-US" sz="1100" dirty="0" err="1"/>
              <a:t>amet</a:t>
            </a:r>
            <a:r>
              <a:rPr lang="en-US" sz="1100" dirty="0"/>
              <a:t>, </a:t>
            </a:r>
            <a:r>
              <a:rPr lang="en-US" sz="1100" dirty="0" err="1"/>
              <a:t>consectetur</a:t>
            </a:r>
            <a:r>
              <a:rPr lang="en-US" sz="1100" dirty="0"/>
              <a:t> </a:t>
            </a:r>
            <a:r>
              <a:rPr lang="en-US" sz="1100" dirty="0" err="1"/>
              <a:t>adipiscing</a:t>
            </a:r>
            <a:r>
              <a:rPr lang="en-US" sz="1100" dirty="0"/>
              <a:t> </a:t>
            </a:r>
            <a:r>
              <a:rPr lang="en-US" sz="1100" dirty="0" err="1"/>
              <a:t>elit</a:t>
            </a:r>
            <a:r>
              <a:rPr lang="en-US" sz="1100" dirty="0"/>
              <a:t>.</a:t>
            </a:r>
          </a:p>
          <a:p>
            <a:pPr marL="224988" indent="-224988">
              <a:buFont typeface="+mj-lt"/>
              <a:buAutoNum type="arabicPeriod"/>
            </a:pPr>
            <a:r>
              <a:rPr lang="en-US" sz="1100" dirty="0"/>
              <a:t>Step 7: Lorem ipsum dolor sit </a:t>
            </a:r>
            <a:r>
              <a:rPr lang="en-US" sz="1100" dirty="0" err="1"/>
              <a:t>amet</a:t>
            </a:r>
            <a:r>
              <a:rPr lang="en-US" sz="1100" dirty="0"/>
              <a:t>, </a:t>
            </a:r>
            <a:r>
              <a:rPr lang="en-US" sz="1100" dirty="0" err="1"/>
              <a:t>consectetur</a:t>
            </a:r>
            <a:r>
              <a:rPr lang="en-US" sz="1100" dirty="0"/>
              <a:t> </a:t>
            </a:r>
            <a:r>
              <a:rPr lang="en-US" sz="1100" dirty="0" err="1"/>
              <a:t>adipiscing</a:t>
            </a:r>
            <a:r>
              <a:rPr lang="en-US" sz="1100" dirty="0"/>
              <a:t> </a:t>
            </a:r>
            <a:r>
              <a:rPr lang="en-US" sz="1100" dirty="0" err="1"/>
              <a:t>elit</a:t>
            </a:r>
            <a:r>
              <a:rPr lang="en-US" sz="1100" dirty="0"/>
              <a:t>.</a:t>
            </a:r>
          </a:p>
        </p:txBody>
      </p:sp>
      <p:sp>
        <p:nvSpPr>
          <p:cNvPr id="4" name="Slide Number Placeholder 3"/>
          <p:cNvSpPr>
            <a:spLocks noGrp="1"/>
          </p:cNvSpPr>
          <p:nvPr>
            <p:ph type="sldNum" sz="quarter" idx="10"/>
          </p:nvPr>
        </p:nvSpPr>
        <p:spPr/>
        <p:txBody>
          <a:bodyPr/>
          <a:lstStyle/>
          <a:p>
            <a:r>
              <a:rPr lang="en-US" dirty="0" smtClean="0"/>
              <a:t>p.</a:t>
            </a:r>
            <a:fld id="{F49EBA93-A950-420C-A4AF-3853D46D6F98}" type="slidenum">
              <a:rPr lang="en-US" smtClean="0"/>
              <a:t>4</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161689176"/>
              </p:ext>
            </p:extLst>
          </p:nvPr>
        </p:nvGraphicFramePr>
        <p:xfrm>
          <a:off x="3403296" y="4009517"/>
          <a:ext cx="3195739" cy="3392830"/>
        </p:xfrm>
        <a:graphic>
          <a:graphicData uri="http://schemas.openxmlformats.org/drawingml/2006/table">
            <a:tbl>
              <a:tblPr firstRow="1">
                <a:tableStyleId>{073A0DAA-6AF3-43AB-8588-CEC1D06C72B9}</a:tableStyleId>
              </a:tblPr>
              <a:tblGrid>
                <a:gridCol w="542636">
                  <a:extLst>
                    <a:ext uri="{9D8B030D-6E8A-4147-A177-3AD203B41FA5}">
                      <a16:colId xmlns:a16="http://schemas.microsoft.com/office/drawing/2014/main" val="889130366"/>
                    </a:ext>
                  </a:extLst>
                </a:gridCol>
                <a:gridCol w="2653103">
                  <a:extLst>
                    <a:ext uri="{9D8B030D-6E8A-4147-A177-3AD203B41FA5}">
                      <a16:colId xmlns:a16="http://schemas.microsoft.com/office/drawing/2014/main" val="524557653"/>
                    </a:ext>
                  </a:extLst>
                </a:gridCol>
              </a:tblGrid>
              <a:tr h="424104">
                <a:tc>
                  <a:txBody>
                    <a:bodyPr/>
                    <a:lstStyle/>
                    <a:p>
                      <a:pPr marL="0" marR="0" algn="ctr">
                        <a:spcBef>
                          <a:spcPts val="0"/>
                        </a:spcBef>
                        <a:spcAft>
                          <a:spcPts val="0"/>
                        </a:spcAft>
                      </a:pPr>
                      <a:r>
                        <a:rPr lang="en-US" sz="1100">
                          <a:effectLst/>
                        </a:rPr>
                        <a:t> Step</a:t>
                      </a:r>
                      <a:endParaRPr lang="en-US" sz="1100" b="1">
                        <a:effectLst/>
                        <a:latin typeface="+mn-lt"/>
                        <a:ea typeface="Times New Roman" panose="02020603050405020304" pitchFamily="18" charset="0"/>
                      </a:endParaRPr>
                    </a:p>
                  </a:txBody>
                  <a:tcPr marL="68945" marR="68945" marT="0" marB="0" anchor="ctr"/>
                </a:tc>
                <a:tc>
                  <a:txBody>
                    <a:bodyPr/>
                    <a:lstStyle/>
                    <a:p>
                      <a:pPr marL="0" marR="0" algn="ctr">
                        <a:spcBef>
                          <a:spcPts val="0"/>
                        </a:spcBef>
                        <a:spcAft>
                          <a:spcPts val="0"/>
                        </a:spcAft>
                      </a:pPr>
                      <a:r>
                        <a:rPr lang="en-US" sz="1100" dirty="0">
                          <a:effectLst/>
                        </a:rPr>
                        <a:t>Action</a:t>
                      </a:r>
                      <a:endParaRPr lang="en-US" sz="1100" b="1" dirty="0">
                        <a:effectLst/>
                        <a:latin typeface="+mn-lt"/>
                        <a:ea typeface="Times New Roman" panose="02020603050405020304" pitchFamily="18" charset="0"/>
                      </a:endParaRPr>
                    </a:p>
                  </a:txBody>
                  <a:tcPr marL="68945" marR="68945" marT="0" marB="0" anchor="ctr"/>
                </a:tc>
                <a:extLst>
                  <a:ext uri="{0D108BD9-81ED-4DB2-BD59-A6C34878D82A}">
                    <a16:rowId xmlns:a16="http://schemas.microsoft.com/office/drawing/2014/main" val="3663568520"/>
                  </a:ext>
                </a:extLst>
              </a:tr>
              <a:tr h="424104">
                <a:tc>
                  <a:txBody>
                    <a:bodyPr/>
                    <a:lstStyle/>
                    <a:p>
                      <a:pPr marL="0" marR="0" algn="ctr">
                        <a:spcBef>
                          <a:spcPts val="0"/>
                        </a:spcBef>
                        <a:spcAft>
                          <a:spcPts val="0"/>
                        </a:spcAft>
                      </a:pPr>
                      <a:r>
                        <a:rPr lang="en-US" sz="1100" dirty="0">
                          <a:effectLst/>
                        </a:rPr>
                        <a:t>1</a:t>
                      </a:r>
                      <a:endParaRPr lang="en-US" sz="1100" dirty="0">
                        <a:effectLst/>
                        <a:latin typeface="+mn-lt"/>
                        <a:ea typeface="Times New Roman" panose="02020603050405020304" pitchFamily="18" charset="0"/>
                      </a:endParaRPr>
                    </a:p>
                  </a:txBody>
                  <a:tcPr marL="68945" marR="68945" marT="0" marB="0"/>
                </a:tc>
                <a:tc>
                  <a:txBody>
                    <a:bodyPr/>
                    <a:lstStyle/>
                    <a:p>
                      <a:pPr marL="0" indent="0">
                        <a:buFont typeface="Arial" panose="020B0604020202020204" pitchFamily="34" charset="0"/>
                        <a:buNone/>
                      </a:pPr>
                      <a:r>
                        <a:rPr lang="en-US" sz="1100" dirty="0" smtClean="0"/>
                        <a:t>Use this table for a more formatted look to your procedural steps.</a:t>
                      </a:r>
                      <a:endParaRPr lang="en-US" sz="1100" baseline="0" dirty="0" smtClean="0"/>
                    </a:p>
                  </a:txBody>
                  <a:tcPr marL="68945" marR="68945" marT="0" marB="0"/>
                </a:tc>
                <a:extLst>
                  <a:ext uri="{0D108BD9-81ED-4DB2-BD59-A6C34878D82A}">
                    <a16:rowId xmlns:a16="http://schemas.microsoft.com/office/drawing/2014/main" val="48087965"/>
                  </a:ext>
                </a:extLst>
              </a:tr>
              <a:tr h="424104">
                <a:tc>
                  <a:txBody>
                    <a:bodyPr/>
                    <a:lstStyle/>
                    <a:p>
                      <a:pPr marL="0" marR="0" algn="ctr">
                        <a:spcBef>
                          <a:spcPts val="0"/>
                        </a:spcBef>
                        <a:spcAft>
                          <a:spcPts val="0"/>
                        </a:spcAft>
                      </a:pPr>
                      <a:r>
                        <a:rPr lang="en-US" sz="1100" dirty="0">
                          <a:effectLst/>
                        </a:rPr>
                        <a:t>2</a:t>
                      </a:r>
                      <a:endParaRPr lang="en-US" sz="1100" dirty="0">
                        <a:effectLst/>
                        <a:latin typeface="+mn-lt"/>
                        <a:ea typeface="Times New Roman" panose="02020603050405020304" pitchFamily="18" charset="0"/>
                      </a:endParaRPr>
                    </a:p>
                  </a:txBody>
                  <a:tcPr marL="68945" marR="68945"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Lorem ipsum dolor sit </a:t>
                      </a:r>
                      <a:r>
                        <a:rPr lang="en-US" sz="1100" dirty="0" err="1" smtClean="0"/>
                        <a:t>amet</a:t>
                      </a:r>
                      <a:r>
                        <a:rPr lang="en-US" sz="1100" dirty="0" smtClean="0"/>
                        <a:t>, </a:t>
                      </a:r>
                      <a:r>
                        <a:rPr lang="en-US" sz="1100" dirty="0" err="1" smtClean="0"/>
                        <a:t>consectetur</a:t>
                      </a:r>
                      <a:r>
                        <a:rPr lang="en-US" sz="1100" dirty="0" smtClean="0"/>
                        <a:t> </a:t>
                      </a:r>
                      <a:r>
                        <a:rPr lang="en-US" sz="1100" dirty="0" err="1" smtClean="0"/>
                        <a:t>adipiscing</a:t>
                      </a:r>
                      <a:r>
                        <a:rPr lang="en-US" sz="1100" dirty="0" smtClean="0"/>
                        <a:t> </a:t>
                      </a:r>
                      <a:r>
                        <a:rPr lang="en-US" sz="1100" dirty="0" err="1" smtClean="0"/>
                        <a:t>elit</a:t>
                      </a:r>
                      <a:r>
                        <a:rPr lang="en-US" sz="1100" dirty="0" smtClean="0"/>
                        <a:t>.</a:t>
                      </a:r>
                      <a:endParaRPr lang="en-US" sz="1100" baseline="0" dirty="0" smtClean="0"/>
                    </a:p>
                  </a:txBody>
                  <a:tcPr marL="68945" marR="68945" marT="0" marB="0"/>
                </a:tc>
                <a:extLst>
                  <a:ext uri="{0D108BD9-81ED-4DB2-BD59-A6C34878D82A}">
                    <a16:rowId xmlns:a16="http://schemas.microsoft.com/office/drawing/2014/main" val="1433579072"/>
                  </a:ext>
                </a:extLst>
              </a:tr>
              <a:tr h="424104">
                <a:tc>
                  <a:txBody>
                    <a:bodyPr/>
                    <a:lstStyle/>
                    <a:p>
                      <a:pPr marL="0" marR="0" algn="ctr">
                        <a:spcBef>
                          <a:spcPts val="0"/>
                        </a:spcBef>
                        <a:spcAft>
                          <a:spcPts val="0"/>
                        </a:spcAft>
                      </a:pPr>
                      <a:r>
                        <a:rPr lang="en-US" sz="1100" dirty="0">
                          <a:effectLst/>
                        </a:rPr>
                        <a:t>3</a:t>
                      </a:r>
                      <a:endParaRPr lang="en-US" sz="1100" dirty="0">
                        <a:effectLst/>
                        <a:latin typeface="+mn-lt"/>
                        <a:ea typeface="Times New Roman" panose="02020603050405020304" pitchFamily="18" charset="0"/>
                      </a:endParaRPr>
                    </a:p>
                  </a:txBody>
                  <a:tcPr marL="68945" marR="68945"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Lorem ipsum dolor sit </a:t>
                      </a:r>
                      <a:r>
                        <a:rPr lang="en-US" sz="1100" dirty="0" err="1" smtClean="0"/>
                        <a:t>amet</a:t>
                      </a:r>
                      <a:r>
                        <a:rPr lang="en-US" sz="1100" dirty="0" smtClean="0"/>
                        <a:t>, </a:t>
                      </a:r>
                      <a:r>
                        <a:rPr lang="en-US" sz="1100" dirty="0" err="1" smtClean="0"/>
                        <a:t>consectetur</a:t>
                      </a:r>
                      <a:r>
                        <a:rPr lang="en-US" sz="1100" dirty="0" smtClean="0"/>
                        <a:t> </a:t>
                      </a:r>
                      <a:r>
                        <a:rPr lang="en-US" sz="1100" dirty="0" err="1" smtClean="0"/>
                        <a:t>adipiscing</a:t>
                      </a:r>
                      <a:r>
                        <a:rPr lang="en-US" sz="1100" dirty="0" smtClean="0"/>
                        <a:t> </a:t>
                      </a:r>
                      <a:r>
                        <a:rPr lang="en-US" sz="1100" dirty="0" err="1" smtClean="0"/>
                        <a:t>elit</a:t>
                      </a:r>
                      <a:r>
                        <a:rPr lang="en-US" sz="1100" dirty="0" smtClean="0"/>
                        <a:t>.</a:t>
                      </a:r>
                      <a:endParaRPr lang="en-US" sz="1100" baseline="0" dirty="0" smtClean="0"/>
                    </a:p>
                  </a:txBody>
                  <a:tcPr marL="68945" marR="68945" marT="0" marB="0"/>
                </a:tc>
                <a:extLst>
                  <a:ext uri="{0D108BD9-81ED-4DB2-BD59-A6C34878D82A}">
                    <a16:rowId xmlns:a16="http://schemas.microsoft.com/office/drawing/2014/main" val="2201587467"/>
                  </a:ext>
                </a:extLst>
              </a:tr>
              <a:tr h="424104">
                <a:tc>
                  <a:txBody>
                    <a:bodyPr/>
                    <a:lstStyle/>
                    <a:p>
                      <a:pPr marL="0" marR="0" algn="ctr">
                        <a:spcBef>
                          <a:spcPts val="0"/>
                        </a:spcBef>
                        <a:spcAft>
                          <a:spcPts val="0"/>
                        </a:spcAft>
                      </a:pPr>
                      <a:r>
                        <a:rPr lang="en-US" sz="1100" dirty="0" smtClean="0">
                          <a:effectLst/>
                          <a:latin typeface="+mn-lt"/>
                          <a:ea typeface="Times New Roman" panose="02020603050405020304" pitchFamily="18" charset="0"/>
                        </a:rPr>
                        <a:t>4</a:t>
                      </a:r>
                      <a:endParaRPr lang="en-US" sz="1100" dirty="0">
                        <a:effectLst/>
                        <a:latin typeface="+mn-lt"/>
                        <a:ea typeface="Times New Roman" panose="02020603050405020304" pitchFamily="18" charset="0"/>
                      </a:endParaRPr>
                    </a:p>
                  </a:txBody>
                  <a:tcPr marL="68945" marR="68945"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Lorem ipsum dolor sit </a:t>
                      </a:r>
                      <a:r>
                        <a:rPr lang="en-US" sz="1100" dirty="0" err="1" smtClean="0"/>
                        <a:t>amet</a:t>
                      </a:r>
                      <a:r>
                        <a:rPr lang="en-US" sz="1100" dirty="0" smtClean="0"/>
                        <a:t>, </a:t>
                      </a:r>
                      <a:r>
                        <a:rPr lang="en-US" sz="1100" dirty="0" err="1" smtClean="0"/>
                        <a:t>consectetur</a:t>
                      </a:r>
                      <a:r>
                        <a:rPr lang="en-US" sz="1100" dirty="0" smtClean="0"/>
                        <a:t> </a:t>
                      </a:r>
                      <a:r>
                        <a:rPr lang="en-US" sz="1100" dirty="0" err="1" smtClean="0"/>
                        <a:t>adipiscing</a:t>
                      </a:r>
                      <a:r>
                        <a:rPr lang="en-US" sz="1100" dirty="0" smtClean="0"/>
                        <a:t> </a:t>
                      </a:r>
                      <a:r>
                        <a:rPr lang="en-US" sz="1100" dirty="0" err="1" smtClean="0"/>
                        <a:t>elit</a:t>
                      </a:r>
                      <a:r>
                        <a:rPr lang="en-US" sz="1100" dirty="0" smtClean="0"/>
                        <a:t>.</a:t>
                      </a:r>
                      <a:endParaRPr lang="en-US" sz="1100" baseline="0" dirty="0" smtClean="0"/>
                    </a:p>
                  </a:txBody>
                  <a:tcPr marL="68945" marR="68945" marT="0" marB="0"/>
                </a:tc>
                <a:extLst>
                  <a:ext uri="{0D108BD9-81ED-4DB2-BD59-A6C34878D82A}">
                    <a16:rowId xmlns:a16="http://schemas.microsoft.com/office/drawing/2014/main" val="4152521738"/>
                  </a:ext>
                </a:extLst>
              </a:tr>
              <a:tr h="424104">
                <a:tc>
                  <a:txBody>
                    <a:bodyPr/>
                    <a:lstStyle/>
                    <a:p>
                      <a:pPr marL="0" marR="0" algn="ctr">
                        <a:spcBef>
                          <a:spcPts val="0"/>
                        </a:spcBef>
                        <a:spcAft>
                          <a:spcPts val="0"/>
                        </a:spcAft>
                      </a:pPr>
                      <a:r>
                        <a:rPr lang="en-US" sz="1100" dirty="0" smtClean="0">
                          <a:effectLst/>
                          <a:latin typeface="+mn-lt"/>
                          <a:ea typeface="Times New Roman" panose="02020603050405020304" pitchFamily="18" charset="0"/>
                        </a:rPr>
                        <a:t>5</a:t>
                      </a:r>
                      <a:endParaRPr lang="en-US" sz="1100" dirty="0">
                        <a:effectLst/>
                        <a:latin typeface="+mn-lt"/>
                        <a:ea typeface="Times New Roman" panose="02020603050405020304" pitchFamily="18" charset="0"/>
                      </a:endParaRPr>
                    </a:p>
                  </a:txBody>
                  <a:tcPr marL="68945" marR="68945"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Lorem ipsum dolor sit </a:t>
                      </a:r>
                      <a:r>
                        <a:rPr lang="en-US" sz="1100" dirty="0" err="1" smtClean="0"/>
                        <a:t>amet</a:t>
                      </a:r>
                      <a:r>
                        <a:rPr lang="en-US" sz="1100" dirty="0" smtClean="0"/>
                        <a:t>, </a:t>
                      </a:r>
                      <a:r>
                        <a:rPr lang="en-US" sz="1100" dirty="0" err="1" smtClean="0"/>
                        <a:t>consectetur</a:t>
                      </a:r>
                      <a:r>
                        <a:rPr lang="en-US" sz="1100" dirty="0" smtClean="0"/>
                        <a:t> </a:t>
                      </a:r>
                      <a:r>
                        <a:rPr lang="en-US" sz="1100" dirty="0" err="1" smtClean="0"/>
                        <a:t>adipiscing</a:t>
                      </a:r>
                      <a:r>
                        <a:rPr lang="en-US" sz="1100" dirty="0" smtClean="0"/>
                        <a:t> </a:t>
                      </a:r>
                      <a:r>
                        <a:rPr lang="en-US" sz="1100" dirty="0" err="1" smtClean="0"/>
                        <a:t>elit</a:t>
                      </a:r>
                      <a:r>
                        <a:rPr lang="en-US" sz="1100" dirty="0" smtClean="0"/>
                        <a:t>.</a:t>
                      </a:r>
                      <a:endParaRPr lang="en-US" sz="1100" baseline="0" dirty="0" smtClean="0"/>
                    </a:p>
                  </a:txBody>
                  <a:tcPr marL="68945" marR="68945" marT="0" marB="0"/>
                </a:tc>
                <a:extLst>
                  <a:ext uri="{0D108BD9-81ED-4DB2-BD59-A6C34878D82A}">
                    <a16:rowId xmlns:a16="http://schemas.microsoft.com/office/drawing/2014/main" val="3326348144"/>
                  </a:ext>
                </a:extLst>
              </a:tr>
              <a:tr h="424104">
                <a:tc>
                  <a:txBody>
                    <a:bodyPr/>
                    <a:lstStyle/>
                    <a:p>
                      <a:pPr marL="0" marR="0" algn="ctr">
                        <a:spcBef>
                          <a:spcPts val="0"/>
                        </a:spcBef>
                        <a:spcAft>
                          <a:spcPts val="0"/>
                        </a:spcAft>
                      </a:pPr>
                      <a:r>
                        <a:rPr lang="en-US" sz="1100" dirty="0" smtClean="0">
                          <a:effectLst/>
                          <a:latin typeface="+mn-lt"/>
                          <a:ea typeface="Times New Roman" panose="02020603050405020304" pitchFamily="18" charset="0"/>
                        </a:rPr>
                        <a:t>6</a:t>
                      </a:r>
                      <a:endParaRPr lang="en-US" sz="1100" dirty="0">
                        <a:effectLst/>
                        <a:latin typeface="+mn-lt"/>
                        <a:ea typeface="Times New Roman" panose="02020603050405020304" pitchFamily="18" charset="0"/>
                      </a:endParaRPr>
                    </a:p>
                  </a:txBody>
                  <a:tcPr marL="68945" marR="68945"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Lorem ipsum dolor sit </a:t>
                      </a:r>
                      <a:r>
                        <a:rPr lang="en-US" sz="1100" dirty="0" err="1" smtClean="0"/>
                        <a:t>amet</a:t>
                      </a:r>
                      <a:r>
                        <a:rPr lang="en-US" sz="1100" dirty="0" smtClean="0"/>
                        <a:t>, </a:t>
                      </a:r>
                      <a:r>
                        <a:rPr lang="en-US" sz="1100" dirty="0" err="1" smtClean="0"/>
                        <a:t>consectetur</a:t>
                      </a:r>
                      <a:r>
                        <a:rPr lang="en-US" sz="1100" dirty="0" smtClean="0"/>
                        <a:t> </a:t>
                      </a:r>
                      <a:r>
                        <a:rPr lang="en-US" sz="1100" dirty="0" err="1" smtClean="0"/>
                        <a:t>adipiscing</a:t>
                      </a:r>
                      <a:r>
                        <a:rPr lang="en-US" sz="1100" dirty="0" smtClean="0"/>
                        <a:t> </a:t>
                      </a:r>
                      <a:r>
                        <a:rPr lang="en-US" sz="1100" dirty="0" err="1" smtClean="0"/>
                        <a:t>elit</a:t>
                      </a:r>
                      <a:r>
                        <a:rPr lang="en-US" sz="1100" dirty="0" smtClean="0"/>
                        <a:t>.</a:t>
                      </a:r>
                      <a:endParaRPr lang="en-US" sz="1100" baseline="0" dirty="0" smtClean="0"/>
                    </a:p>
                  </a:txBody>
                  <a:tcPr marL="68945" marR="68945" marT="0" marB="0"/>
                </a:tc>
                <a:extLst>
                  <a:ext uri="{0D108BD9-81ED-4DB2-BD59-A6C34878D82A}">
                    <a16:rowId xmlns:a16="http://schemas.microsoft.com/office/drawing/2014/main" val="2806160163"/>
                  </a:ext>
                </a:extLst>
              </a:tr>
              <a:tr h="424104">
                <a:tc>
                  <a:txBody>
                    <a:bodyPr/>
                    <a:lstStyle/>
                    <a:p>
                      <a:pPr marL="0" marR="0" algn="ctr">
                        <a:spcBef>
                          <a:spcPts val="0"/>
                        </a:spcBef>
                        <a:spcAft>
                          <a:spcPts val="0"/>
                        </a:spcAft>
                      </a:pPr>
                      <a:r>
                        <a:rPr lang="en-US" sz="1100" dirty="0" smtClean="0">
                          <a:effectLst/>
                          <a:latin typeface="+mn-lt"/>
                          <a:ea typeface="Times New Roman" panose="02020603050405020304" pitchFamily="18" charset="0"/>
                        </a:rPr>
                        <a:t>7</a:t>
                      </a:r>
                      <a:endParaRPr lang="en-US" sz="1100" dirty="0">
                        <a:effectLst/>
                        <a:latin typeface="+mn-lt"/>
                        <a:ea typeface="Times New Roman" panose="02020603050405020304" pitchFamily="18" charset="0"/>
                      </a:endParaRPr>
                    </a:p>
                  </a:txBody>
                  <a:tcPr marL="68945" marR="68945"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Lorem ipsum dolor sit </a:t>
                      </a:r>
                      <a:r>
                        <a:rPr lang="en-US" sz="1100" dirty="0" err="1" smtClean="0"/>
                        <a:t>amet</a:t>
                      </a:r>
                      <a:r>
                        <a:rPr lang="en-US" sz="1100" dirty="0" smtClean="0"/>
                        <a:t>, </a:t>
                      </a:r>
                      <a:r>
                        <a:rPr lang="en-US" sz="1100" dirty="0" err="1" smtClean="0"/>
                        <a:t>consectetur</a:t>
                      </a:r>
                      <a:r>
                        <a:rPr lang="en-US" sz="1100" dirty="0" smtClean="0"/>
                        <a:t> </a:t>
                      </a:r>
                      <a:r>
                        <a:rPr lang="en-US" sz="1100" dirty="0" err="1" smtClean="0"/>
                        <a:t>adipiscing</a:t>
                      </a:r>
                      <a:r>
                        <a:rPr lang="en-US" sz="1100" dirty="0" smtClean="0"/>
                        <a:t> </a:t>
                      </a:r>
                      <a:r>
                        <a:rPr lang="en-US" sz="1100" dirty="0" err="1" smtClean="0"/>
                        <a:t>elit</a:t>
                      </a:r>
                      <a:r>
                        <a:rPr lang="en-US" sz="1100" dirty="0" smtClean="0"/>
                        <a:t>.</a:t>
                      </a:r>
                      <a:endParaRPr lang="en-US" sz="1100" baseline="0" dirty="0" smtClean="0"/>
                    </a:p>
                  </a:txBody>
                  <a:tcPr marL="68945" marR="68945" marT="0" marB="0"/>
                </a:tc>
                <a:extLst>
                  <a:ext uri="{0D108BD9-81ED-4DB2-BD59-A6C34878D82A}">
                    <a16:rowId xmlns:a16="http://schemas.microsoft.com/office/drawing/2014/main" val="416921980"/>
                  </a:ext>
                </a:extLst>
              </a:tr>
            </a:tbl>
          </a:graphicData>
        </a:graphic>
      </p:graphicFrame>
      <p:sp>
        <p:nvSpPr>
          <p:cNvPr id="6" name="Footer Placeholder 5"/>
          <p:cNvSpPr>
            <a:spLocks noGrp="1"/>
          </p:cNvSpPr>
          <p:nvPr>
            <p:ph type="ftr" sz="quarter" idx="11"/>
          </p:nvPr>
        </p:nvSpPr>
        <p:spPr/>
        <p:txBody>
          <a:bodyPr/>
          <a:lstStyle/>
          <a:p>
            <a:r>
              <a:rPr lang="en-US" smtClean="0"/>
              <a:t>Banner 9 Training</a:t>
            </a:r>
            <a:endParaRPr lang="en-US" dirty="0"/>
          </a:p>
        </p:txBody>
      </p:sp>
      <p:sp>
        <p:nvSpPr>
          <p:cNvPr id="7" name="Header Placeholder 6"/>
          <p:cNvSpPr>
            <a:spLocks noGrp="1"/>
          </p:cNvSpPr>
          <p:nvPr>
            <p:ph type="hdr" sz="quarter" idx="12"/>
          </p:nvPr>
        </p:nvSpPr>
        <p:spPr/>
        <p:txBody>
          <a:bodyPr/>
          <a:lstStyle/>
          <a:p>
            <a:r>
              <a:rPr lang="en-US" smtClean="0"/>
              <a:t>Job Aid: &lt;Name of Process/Task Here&gt;</a:t>
            </a:r>
            <a:endParaRPr lang="en-US" dirty="0"/>
          </a:p>
        </p:txBody>
      </p:sp>
      <p:sp>
        <p:nvSpPr>
          <p:cNvPr id="8" name="Date Placeholder 7"/>
          <p:cNvSpPr>
            <a:spLocks noGrp="1"/>
          </p:cNvSpPr>
          <p:nvPr>
            <p:ph type="dt" idx="13"/>
          </p:nvPr>
        </p:nvSpPr>
        <p:spPr/>
        <p:txBody>
          <a:bodyPr/>
          <a:lstStyle/>
          <a:p>
            <a:fld id="{FF9EC3E7-8DB0-410C-B65D-CDC8306093E7}" type="datetime5">
              <a:rPr lang="en-US" smtClean="0"/>
              <a:t>17-Sep-18</a:t>
            </a:fld>
            <a:endParaRPr lang="en-US" dirty="0"/>
          </a:p>
        </p:txBody>
      </p:sp>
    </p:spTree>
    <p:extLst>
      <p:ext uri="{BB962C8B-B14F-4D97-AF65-F5344CB8AC3E}">
        <p14:creationId xmlns:p14="http://schemas.microsoft.com/office/powerpoint/2010/main" val="1829041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3738" y="579438"/>
            <a:ext cx="5507037" cy="3098800"/>
          </a:xfrm>
        </p:spPr>
      </p:sp>
      <p:sp>
        <p:nvSpPr>
          <p:cNvPr id="3" name="Notes Placeholder 2"/>
          <p:cNvSpPr>
            <a:spLocks noGrp="1"/>
          </p:cNvSpPr>
          <p:nvPr>
            <p:ph type="body" idx="1"/>
          </p:nvPr>
        </p:nvSpPr>
        <p:spPr>
          <a:xfrm>
            <a:off x="295481" y="4009513"/>
            <a:ext cx="2826809" cy="4082886"/>
          </a:xfrm>
        </p:spPr>
        <p:txBody>
          <a:bodyPr numCol="1">
            <a:noAutofit/>
          </a:bodyPr>
          <a:lstStyle/>
          <a:p>
            <a:r>
              <a:rPr lang="en-US" b="1" dirty="0" smtClean="0"/>
              <a:t>Narrative</a:t>
            </a:r>
            <a:r>
              <a:rPr lang="en-US" b="1" baseline="0" dirty="0" smtClean="0"/>
              <a:t> before step/action list</a:t>
            </a:r>
          </a:p>
          <a:p>
            <a:pPr defTabSz="918492"/>
            <a:r>
              <a:rPr lang="en-US" sz="1100" dirty="0"/>
              <a:t>Use this text box for </a:t>
            </a:r>
            <a:r>
              <a:rPr lang="en-US" sz="1100" b="1" dirty="0"/>
              <a:t>plain</a:t>
            </a:r>
            <a:r>
              <a:rPr lang="en-US" sz="1100" dirty="0"/>
              <a:t> formatted narrative and procedural steps.</a:t>
            </a:r>
          </a:p>
          <a:p>
            <a:pPr defTabSz="918492"/>
            <a:endParaRPr lang="en-US" b="1" dirty="0" smtClean="0"/>
          </a:p>
          <a:p>
            <a:r>
              <a:rPr lang="en-US" b="1" dirty="0" smtClean="0"/>
              <a:t>Plain Step/Action List</a:t>
            </a:r>
          </a:p>
          <a:p>
            <a:pPr marL="224988" indent="-224988">
              <a:buFont typeface="+mj-lt"/>
              <a:buAutoNum type="arabicPeriod"/>
            </a:pPr>
            <a:r>
              <a:rPr lang="en-US" sz="1100" dirty="0"/>
              <a:t>Step 1: Lorem ipsum dolor sit </a:t>
            </a:r>
            <a:r>
              <a:rPr lang="en-US" sz="1100" dirty="0" err="1"/>
              <a:t>amet</a:t>
            </a:r>
            <a:r>
              <a:rPr lang="en-US" sz="1100" dirty="0"/>
              <a:t>, </a:t>
            </a:r>
            <a:r>
              <a:rPr lang="en-US" sz="1100" dirty="0" err="1"/>
              <a:t>consectetur</a:t>
            </a:r>
            <a:r>
              <a:rPr lang="en-US" sz="1100" dirty="0"/>
              <a:t> </a:t>
            </a:r>
            <a:r>
              <a:rPr lang="en-US" sz="1100" dirty="0" err="1"/>
              <a:t>adipiscing</a:t>
            </a:r>
            <a:r>
              <a:rPr lang="en-US" sz="1100" dirty="0"/>
              <a:t> </a:t>
            </a:r>
            <a:r>
              <a:rPr lang="en-US" sz="1100" dirty="0" err="1"/>
              <a:t>elit</a:t>
            </a:r>
            <a:r>
              <a:rPr lang="en-US" sz="1100" dirty="0"/>
              <a:t>.</a:t>
            </a:r>
          </a:p>
          <a:p>
            <a:pPr marL="224988" indent="-224988">
              <a:buFont typeface="+mj-lt"/>
              <a:buAutoNum type="arabicPeriod"/>
            </a:pPr>
            <a:r>
              <a:rPr lang="en-US" sz="1100" dirty="0"/>
              <a:t>Step 2: Lorem ipsum dolor sit </a:t>
            </a:r>
            <a:r>
              <a:rPr lang="en-US" sz="1100" dirty="0" err="1"/>
              <a:t>amet</a:t>
            </a:r>
            <a:r>
              <a:rPr lang="en-US" sz="1100" dirty="0"/>
              <a:t>, </a:t>
            </a:r>
            <a:r>
              <a:rPr lang="en-US" sz="1100" dirty="0" err="1"/>
              <a:t>consectetur</a:t>
            </a:r>
            <a:r>
              <a:rPr lang="en-US" sz="1100" dirty="0"/>
              <a:t> </a:t>
            </a:r>
            <a:r>
              <a:rPr lang="en-US" sz="1100" dirty="0" err="1"/>
              <a:t>adipiscing</a:t>
            </a:r>
            <a:r>
              <a:rPr lang="en-US" sz="1100" dirty="0"/>
              <a:t> </a:t>
            </a:r>
            <a:r>
              <a:rPr lang="en-US" sz="1100" dirty="0" err="1"/>
              <a:t>elit</a:t>
            </a:r>
            <a:r>
              <a:rPr lang="en-US" sz="1100" dirty="0"/>
              <a:t>.</a:t>
            </a:r>
          </a:p>
          <a:p>
            <a:pPr marL="224988" indent="-224988">
              <a:buFont typeface="+mj-lt"/>
              <a:buAutoNum type="arabicPeriod"/>
            </a:pPr>
            <a:r>
              <a:rPr lang="en-US" sz="1100" dirty="0"/>
              <a:t>Step 3: Lorem ipsum dolor sit </a:t>
            </a:r>
            <a:r>
              <a:rPr lang="en-US" sz="1100" dirty="0" err="1"/>
              <a:t>amet</a:t>
            </a:r>
            <a:r>
              <a:rPr lang="en-US" sz="1100" dirty="0"/>
              <a:t>, </a:t>
            </a:r>
            <a:r>
              <a:rPr lang="en-US" sz="1100" dirty="0" err="1"/>
              <a:t>consectetur</a:t>
            </a:r>
            <a:r>
              <a:rPr lang="en-US" sz="1100" dirty="0"/>
              <a:t> </a:t>
            </a:r>
            <a:r>
              <a:rPr lang="en-US" sz="1100" dirty="0" err="1"/>
              <a:t>adipiscing</a:t>
            </a:r>
            <a:r>
              <a:rPr lang="en-US" sz="1100" dirty="0"/>
              <a:t> </a:t>
            </a:r>
            <a:r>
              <a:rPr lang="en-US" sz="1100" dirty="0" err="1"/>
              <a:t>elit</a:t>
            </a:r>
            <a:r>
              <a:rPr lang="en-US" sz="1100" dirty="0"/>
              <a:t>.</a:t>
            </a:r>
          </a:p>
          <a:p>
            <a:pPr marL="224988" indent="-224988">
              <a:buFont typeface="+mj-lt"/>
              <a:buAutoNum type="arabicPeriod"/>
            </a:pPr>
            <a:r>
              <a:rPr lang="en-US" sz="1100" dirty="0"/>
              <a:t>Step 4: Lorem ipsum dolor sit </a:t>
            </a:r>
            <a:r>
              <a:rPr lang="en-US" sz="1100" dirty="0" err="1"/>
              <a:t>amet</a:t>
            </a:r>
            <a:r>
              <a:rPr lang="en-US" sz="1100" dirty="0"/>
              <a:t>, </a:t>
            </a:r>
            <a:r>
              <a:rPr lang="en-US" sz="1100" dirty="0" err="1"/>
              <a:t>consectetur</a:t>
            </a:r>
            <a:r>
              <a:rPr lang="en-US" sz="1100" dirty="0"/>
              <a:t> </a:t>
            </a:r>
            <a:r>
              <a:rPr lang="en-US" sz="1100" dirty="0" err="1"/>
              <a:t>adipiscing</a:t>
            </a:r>
            <a:r>
              <a:rPr lang="en-US" sz="1100" dirty="0"/>
              <a:t> </a:t>
            </a:r>
            <a:r>
              <a:rPr lang="en-US" sz="1100" dirty="0" err="1"/>
              <a:t>elit</a:t>
            </a:r>
            <a:r>
              <a:rPr lang="en-US" sz="1100" dirty="0"/>
              <a:t>.</a:t>
            </a:r>
          </a:p>
          <a:p>
            <a:pPr marL="224988" indent="-224988">
              <a:buFont typeface="+mj-lt"/>
              <a:buAutoNum type="arabicPeriod"/>
            </a:pPr>
            <a:r>
              <a:rPr lang="en-US" sz="1100" dirty="0"/>
              <a:t>Step 5: Lorem ipsum dolor sit </a:t>
            </a:r>
            <a:r>
              <a:rPr lang="en-US" sz="1100" dirty="0" err="1"/>
              <a:t>amet</a:t>
            </a:r>
            <a:r>
              <a:rPr lang="en-US" sz="1100" dirty="0"/>
              <a:t>, </a:t>
            </a:r>
            <a:r>
              <a:rPr lang="en-US" sz="1100" dirty="0" err="1"/>
              <a:t>consectetur</a:t>
            </a:r>
            <a:r>
              <a:rPr lang="en-US" sz="1100" dirty="0"/>
              <a:t> </a:t>
            </a:r>
            <a:r>
              <a:rPr lang="en-US" sz="1100" dirty="0" err="1"/>
              <a:t>adipiscing</a:t>
            </a:r>
            <a:r>
              <a:rPr lang="en-US" sz="1100" dirty="0"/>
              <a:t> </a:t>
            </a:r>
            <a:r>
              <a:rPr lang="en-US" sz="1100" dirty="0" err="1"/>
              <a:t>elit</a:t>
            </a:r>
            <a:r>
              <a:rPr lang="en-US" sz="1100" dirty="0"/>
              <a:t>.</a:t>
            </a:r>
          </a:p>
          <a:p>
            <a:pPr marL="224988" indent="-224988">
              <a:buFont typeface="+mj-lt"/>
              <a:buAutoNum type="arabicPeriod"/>
            </a:pPr>
            <a:r>
              <a:rPr lang="en-US" sz="1100" dirty="0"/>
              <a:t>Step 6: Lorem ipsum dolor sit </a:t>
            </a:r>
            <a:r>
              <a:rPr lang="en-US" sz="1100" dirty="0" err="1"/>
              <a:t>amet</a:t>
            </a:r>
            <a:r>
              <a:rPr lang="en-US" sz="1100" dirty="0"/>
              <a:t>, </a:t>
            </a:r>
            <a:r>
              <a:rPr lang="en-US" sz="1100" dirty="0" err="1"/>
              <a:t>consectetur</a:t>
            </a:r>
            <a:r>
              <a:rPr lang="en-US" sz="1100" dirty="0"/>
              <a:t> </a:t>
            </a:r>
            <a:r>
              <a:rPr lang="en-US" sz="1100" dirty="0" err="1"/>
              <a:t>adipiscing</a:t>
            </a:r>
            <a:r>
              <a:rPr lang="en-US" sz="1100" dirty="0"/>
              <a:t> </a:t>
            </a:r>
            <a:r>
              <a:rPr lang="en-US" sz="1100" dirty="0" err="1"/>
              <a:t>elit</a:t>
            </a:r>
            <a:r>
              <a:rPr lang="en-US" sz="1100" dirty="0"/>
              <a:t>.</a:t>
            </a:r>
          </a:p>
          <a:p>
            <a:pPr marL="224988" indent="-224988">
              <a:buFont typeface="+mj-lt"/>
              <a:buAutoNum type="arabicPeriod"/>
            </a:pPr>
            <a:r>
              <a:rPr lang="en-US" sz="1100" dirty="0"/>
              <a:t>Step 7: Lorem ipsum dolor sit </a:t>
            </a:r>
            <a:r>
              <a:rPr lang="en-US" sz="1100" dirty="0" err="1"/>
              <a:t>amet</a:t>
            </a:r>
            <a:r>
              <a:rPr lang="en-US" sz="1100" dirty="0"/>
              <a:t>, </a:t>
            </a:r>
            <a:r>
              <a:rPr lang="en-US" sz="1100" dirty="0" err="1"/>
              <a:t>consectetur</a:t>
            </a:r>
            <a:r>
              <a:rPr lang="en-US" sz="1100" dirty="0"/>
              <a:t> </a:t>
            </a:r>
            <a:r>
              <a:rPr lang="en-US" sz="1100" dirty="0" err="1"/>
              <a:t>adipiscing</a:t>
            </a:r>
            <a:r>
              <a:rPr lang="en-US" sz="1100" dirty="0"/>
              <a:t> </a:t>
            </a:r>
            <a:r>
              <a:rPr lang="en-US" sz="1100" dirty="0" err="1"/>
              <a:t>elit</a:t>
            </a:r>
            <a:r>
              <a:rPr lang="en-US" sz="1100" dirty="0"/>
              <a:t>.</a:t>
            </a:r>
          </a:p>
        </p:txBody>
      </p:sp>
      <p:sp>
        <p:nvSpPr>
          <p:cNvPr id="4" name="Slide Number Placeholder 3"/>
          <p:cNvSpPr>
            <a:spLocks noGrp="1"/>
          </p:cNvSpPr>
          <p:nvPr>
            <p:ph type="sldNum" sz="quarter" idx="10"/>
          </p:nvPr>
        </p:nvSpPr>
        <p:spPr/>
        <p:txBody>
          <a:bodyPr/>
          <a:lstStyle/>
          <a:p>
            <a:r>
              <a:rPr lang="en-US" dirty="0" smtClean="0"/>
              <a:t>p.</a:t>
            </a:r>
            <a:fld id="{F49EBA93-A950-420C-A4AF-3853D46D6F98}" type="slidenum">
              <a:rPr lang="en-US" smtClean="0"/>
              <a:t>5</a:t>
            </a:fld>
            <a:endParaRPr lang="en-US" dirty="0"/>
          </a:p>
        </p:txBody>
      </p:sp>
      <p:graphicFrame>
        <p:nvGraphicFramePr>
          <p:cNvPr id="5" name="Table 4"/>
          <p:cNvGraphicFramePr>
            <a:graphicFrameLocks noGrp="1"/>
          </p:cNvGraphicFramePr>
          <p:nvPr>
            <p:extLst/>
          </p:nvPr>
        </p:nvGraphicFramePr>
        <p:xfrm>
          <a:off x="3403296" y="4009517"/>
          <a:ext cx="3195739" cy="3392830"/>
        </p:xfrm>
        <a:graphic>
          <a:graphicData uri="http://schemas.openxmlformats.org/drawingml/2006/table">
            <a:tbl>
              <a:tblPr firstRow="1">
                <a:tableStyleId>{073A0DAA-6AF3-43AB-8588-CEC1D06C72B9}</a:tableStyleId>
              </a:tblPr>
              <a:tblGrid>
                <a:gridCol w="542636">
                  <a:extLst>
                    <a:ext uri="{9D8B030D-6E8A-4147-A177-3AD203B41FA5}">
                      <a16:colId xmlns:a16="http://schemas.microsoft.com/office/drawing/2014/main" val="889130366"/>
                    </a:ext>
                  </a:extLst>
                </a:gridCol>
                <a:gridCol w="2653103">
                  <a:extLst>
                    <a:ext uri="{9D8B030D-6E8A-4147-A177-3AD203B41FA5}">
                      <a16:colId xmlns:a16="http://schemas.microsoft.com/office/drawing/2014/main" val="524557653"/>
                    </a:ext>
                  </a:extLst>
                </a:gridCol>
              </a:tblGrid>
              <a:tr h="424104">
                <a:tc>
                  <a:txBody>
                    <a:bodyPr/>
                    <a:lstStyle/>
                    <a:p>
                      <a:pPr marL="0" marR="0" algn="ctr">
                        <a:spcBef>
                          <a:spcPts val="0"/>
                        </a:spcBef>
                        <a:spcAft>
                          <a:spcPts val="0"/>
                        </a:spcAft>
                      </a:pPr>
                      <a:r>
                        <a:rPr lang="en-US" sz="1100">
                          <a:effectLst/>
                        </a:rPr>
                        <a:t> Step</a:t>
                      </a:r>
                      <a:endParaRPr lang="en-US" sz="1100" b="1">
                        <a:effectLst/>
                        <a:latin typeface="+mn-lt"/>
                        <a:ea typeface="Times New Roman" panose="02020603050405020304" pitchFamily="18" charset="0"/>
                      </a:endParaRPr>
                    </a:p>
                  </a:txBody>
                  <a:tcPr marL="68945" marR="68945" marT="0" marB="0" anchor="ctr"/>
                </a:tc>
                <a:tc>
                  <a:txBody>
                    <a:bodyPr/>
                    <a:lstStyle/>
                    <a:p>
                      <a:pPr marL="0" marR="0" algn="ctr">
                        <a:spcBef>
                          <a:spcPts val="0"/>
                        </a:spcBef>
                        <a:spcAft>
                          <a:spcPts val="0"/>
                        </a:spcAft>
                      </a:pPr>
                      <a:r>
                        <a:rPr lang="en-US" sz="1100" dirty="0">
                          <a:effectLst/>
                        </a:rPr>
                        <a:t>Action</a:t>
                      </a:r>
                      <a:endParaRPr lang="en-US" sz="1100" b="1" dirty="0">
                        <a:effectLst/>
                        <a:latin typeface="+mn-lt"/>
                        <a:ea typeface="Times New Roman" panose="02020603050405020304" pitchFamily="18" charset="0"/>
                      </a:endParaRPr>
                    </a:p>
                  </a:txBody>
                  <a:tcPr marL="68945" marR="68945" marT="0" marB="0" anchor="ctr"/>
                </a:tc>
                <a:extLst>
                  <a:ext uri="{0D108BD9-81ED-4DB2-BD59-A6C34878D82A}">
                    <a16:rowId xmlns:a16="http://schemas.microsoft.com/office/drawing/2014/main" val="3663568520"/>
                  </a:ext>
                </a:extLst>
              </a:tr>
              <a:tr h="424104">
                <a:tc>
                  <a:txBody>
                    <a:bodyPr/>
                    <a:lstStyle/>
                    <a:p>
                      <a:pPr marL="0" marR="0" algn="ctr">
                        <a:spcBef>
                          <a:spcPts val="0"/>
                        </a:spcBef>
                        <a:spcAft>
                          <a:spcPts val="0"/>
                        </a:spcAft>
                      </a:pPr>
                      <a:r>
                        <a:rPr lang="en-US" sz="1100" dirty="0">
                          <a:effectLst/>
                        </a:rPr>
                        <a:t>1</a:t>
                      </a:r>
                      <a:endParaRPr lang="en-US" sz="1100" dirty="0">
                        <a:effectLst/>
                        <a:latin typeface="+mn-lt"/>
                        <a:ea typeface="Times New Roman" panose="02020603050405020304" pitchFamily="18" charset="0"/>
                      </a:endParaRPr>
                    </a:p>
                  </a:txBody>
                  <a:tcPr marL="68945" marR="68945" marT="0" marB="0"/>
                </a:tc>
                <a:tc>
                  <a:txBody>
                    <a:bodyPr/>
                    <a:lstStyle/>
                    <a:p>
                      <a:pPr marL="0" indent="0">
                        <a:buFont typeface="Arial" panose="020B0604020202020204" pitchFamily="34" charset="0"/>
                        <a:buNone/>
                      </a:pPr>
                      <a:r>
                        <a:rPr lang="en-US" sz="1100" dirty="0" smtClean="0"/>
                        <a:t>Use this table for a more formatted look to your procedural steps.</a:t>
                      </a:r>
                      <a:endParaRPr lang="en-US" sz="1100" baseline="0" dirty="0" smtClean="0"/>
                    </a:p>
                  </a:txBody>
                  <a:tcPr marL="68945" marR="68945" marT="0" marB="0"/>
                </a:tc>
                <a:extLst>
                  <a:ext uri="{0D108BD9-81ED-4DB2-BD59-A6C34878D82A}">
                    <a16:rowId xmlns:a16="http://schemas.microsoft.com/office/drawing/2014/main" val="48087965"/>
                  </a:ext>
                </a:extLst>
              </a:tr>
              <a:tr h="424104">
                <a:tc>
                  <a:txBody>
                    <a:bodyPr/>
                    <a:lstStyle/>
                    <a:p>
                      <a:pPr marL="0" marR="0" algn="ctr">
                        <a:spcBef>
                          <a:spcPts val="0"/>
                        </a:spcBef>
                        <a:spcAft>
                          <a:spcPts val="0"/>
                        </a:spcAft>
                      </a:pPr>
                      <a:r>
                        <a:rPr lang="en-US" sz="1100" dirty="0">
                          <a:effectLst/>
                        </a:rPr>
                        <a:t>2</a:t>
                      </a:r>
                      <a:endParaRPr lang="en-US" sz="1100" dirty="0">
                        <a:effectLst/>
                        <a:latin typeface="+mn-lt"/>
                        <a:ea typeface="Times New Roman" panose="02020603050405020304" pitchFamily="18" charset="0"/>
                      </a:endParaRPr>
                    </a:p>
                  </a:txBody>
                  <a:tcPr marL="68945" marR="68945"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Lorem ipsum dolor sit </a:t>
                      </a:r>
                      <a:r>
                        <a:rPr lang="en-US" sz="1100" dirty="0" err="1" smtClean="0"/>
                        <a:t>amet</a:t>
                      </a:r>
                      <a:r>
                        <a:rPr lang="en-US" sz="1100" dirty="0" smtClean="0"/>
                        <a:t>, </a:t>
                      </a:r>
                      <a:r>
                        <a:rPr lang="en-US" sz="1100" dirty="0" err="1" smtClean="0"/>
                        <a:t>consectetur</a:t>
                      </a:r>
                      <a:r>
                        <a:rPr lang="en-US" sz="1100" dirty="0" smtClean="0"/>
                        <a:t> </a:t>
                      </a:r>
                      <a:r>
                        <a:rPr lang="en-US" sz="1100" dirty="0" err="1" smtClean="0"/>
                        <a:t>adipiscing</a:t>
                      </a:r>
                      <a:r>
                        <a:rPr lang="en-US" sz="1100" dirty="0" smtClean="0"/>
                        <a:t> </a:t>
                      </a:r>
                      <a:r>
                        <a:rPr lang="en-US" sz="1100" dirty="0" err="1" smtClean="0"/>
                        <a:t>elit</a:t>
                      </a:r>
                      <a:r>
                        <a:rPr lang="en-US" sz="1100" dirty="0" smtClean="0"/>
                        <a:t>.</a:t>
                      </a:r>
                      <a:endParaRPr lang="en-US" sz="1100" baseline="0" dirty="0" smtClean="0"/>
                    </a:p>
                  </a:txBody>
                  <a:tcPr marL="68945" marR="68945" marT="0" marB="0"/>
                </a:tc>
                <a:extLst>
                  <a:ext uri="{0D108BD9-81ED-4DB2-BD59-A6C34878D82A}">
                    <a16:rowId xmlns:a16="http://schemas.microsoft.com/office/drawing/2014/main" val="1433579072"/>
                  </a:ext>
                </a:extLst>
              </a:tr>
              <a:tr h="424104">
                <a:tc>
                  <a:txBody>
                    <a:bodyPr/>
                    <a:lstStyle/>
                    <a:p>
                      <a:pPr marL="0" marR="0" algn="ctr">
                        <a:spcBef>
                          <a:spcPts val="0"/>
                        </a:spcBef>
                        <a:spcAft>
                          <a:spcPts val="0"/>
                        </a:spcAft>
                      </a:pPr>
                      <a:r>
                        <a:rPr lang="en-US" sz="1100" dirty="0">
                          <a:effectLst/>
                        </a:rPr>
                        <a:t>3</a:t>
                      </a:r>
                      <a:endParaRPr lang="en-US" sz="1100" dirty="0">
                        <a:effectLst/>
                        <a:latin typeface="+mn-lt"/>
                        <a:ea typeface="Times New Roman" panose="02020603050405020304" pitchFamily="18" charset="0"/>
                      </a:endParaRPr>
                    </a:p>
                  </a:txBody>
                  <a:tcPr marL="68945" marR="68945"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Lorem ipsum dolor sit </a:t>
                      </a:r>
                      <a:r>
                        <a:rPr lang="en-US" sz="1100" dirty="0" err="1" smtClean="0"/>
                        <a:t>amet</a:t>
                      </a:r>
                      <a:r>
                        <a:rPr lang="en-US" sz="1100" dirty="0" smtClean="0"/>
                        <a:t>, </a:t>
                      </a:r>
                      <a:r>
                        <a:rPr lang="en-US" sz="1100" dirty="0" err="1" smtClean="0"/>
                        <a:t>consectetur</a:t>
                      </a:r>
                      <a:r>
                        <a:rPr lang="en-US" sz="1100" dirty="0" smtClean="0"/>
                        <a:t> </a:t>
                      </a:r>
                      <a:r>
                        <a:rPr lang="en-US" sz="1100" dirty="0" err="1" smtClean="0"/>
                        <a:t>adipiscing</a:t>
                      </a:r>
                      <a:r>
                        <a:rPr lang="en-US" sz="1100" dirty="0" smtClean="0"/>
                        <a:t> </a:t>
                      </a:r>
                      <a:r>
                        <a:rPr lang="en-US" sz="1100" dirty="0" err="1" smtClean="0"/>
                        <a:t>elit</a:t>
                      </a:r>
                      <a:r>
                        <a:rPr lang="en-US" sz="1100" dirty="0" smtClean="0"/>
                        <a:t>.</a:t>
                      </a:r>
                      <a:endParaRPr lang="en-US" sz="1100" baseline="0" dirty="0" smtClean="0"/>
                    </a:p>
                  </a:txBody>
                  <a:tcPr marL="68945" marR="68945" marT="0" marB="0"/>
                </a:tc>
                <a:extLst>
                  <a:ext uri="{0D108BD9-81ED-4DB2-BD59-A6C34878D82A}">
                    <a16:rowId xmlns:a16="http://schemas.microsoft.com/office/drawing/2014/main" val="2201587467"/>
                  </a:ext>
                </a:extLst>
              </a:tr>
              <a:tr h="424104">
                <a:tc>
                  <a:txBody>
                    <a:bodyPr/>
                    <a:lstStyle/>
                    <a:p>
                      <a:pPr marL="0" marR="0" algn="ctr">
                        <a:spcBef>
                          <a:spcPts val="0"/>
                        </a:spcBef>
                        <a:spcAft>
                          <a:spcPts val="0"/>
                        </a:spcAft>
                      </a:pPr>
                      <a:r>
                        <a:rPr lang="en-US" sz="1100" dirty="0" smtClean="0">
                          <a:effectLst/>
                          <a:latin typeface="+mn-lt"/>
                          <a:ea typeface="Times New Roman" panose="02020603050405020304" pitchFamily="18" charset="0"/>
                        </a:rPr>
                        <a:t>4</a:t>
                      </a:r>
                      <a:endParaRPr lang="en-US" sz="1100" dirty="0">
                        <a:effectLst/>
                        <a:latin typeface="+mn-lt"/>
                        <a:ea typeface="Times New Roman" panose="02020603050405020304" pitchFamily="18" charset="0"/>
                      </a:endParaRPr>
                    </a:p>
                  </a:txBody>
                  <a:tcPr marL="68945" marR="68945"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Lorem ipsum dolor sit </a:t>
                      </a:r>
                      <a:r>
                        <a:rPr lang="en-US" sz="1100" dirty="0" err="1" smtClean="0"/>
                        <a:t>amet</a:t>
                      </a:r>
                      <a:r>
                        <a:rPr lang="en-US" sz="1100" dirty="0" smtClean="0"/>
                        <a:t>, </a:t>
                      </a:r>
                      <a:r>
                        <a:rPr lang="en-US" sz="1100" dirty="0" err="1" smtClean="0"/>
                        <a:t>consectetur</a:t>
                      </a:r>
                      <a:r>
                        <a:rPr lang="en-US" sz="1100" dirty="0" smtClean="0"/>
                        <a:t> </a:t>
                      </a:r>
                      <a:r>
                        <a:rPr lang="en-US" sz="1100" dirty="0" err="1" smtClean="0"/>
                        <a:t>adipiscing</a:t>
                      </a:r>
                      <a:r>
                        <a:rPr lang="en-US" sz="1100" dirty="0" smtClean="0"/>
                        <a:t> </a:t>
                      </a:r>
                      <a:r>
                        <a:rPr lang="en-US" sz="1100" dirty="0" err="1" smtClean="0"/>
                        <a:t>elit</a:t>
                      </a:r>
                      <a:r>
                        <a:rPr lang="en-US" sz="1100" dirty="0" smtClean="0"/>
                        <a:t>.</a:t>
                      </a:r>
                      <a:endParaRPr lang="en-US" sz="1100" baseline="0" dirty="0" smtClean="0"/>
                    </a:p>
                  </a:txBody>
                  <a:tcPr marL="68945" marR="68945" marT="0" marB="0"/>
                </a:tc>
                <a:extLst>
                  <a:ext uri="{0D108BD9-81ED-4DB2-BD59-A6C34878D82A}">
                    <a16:rowId xmlns:a16="http://schemas.microsoft.com/office/drawing/2014/main" val="4152521738"/>
                  </a:ext>
                </a:extLst>
              </a:tr>
              <a:tr h="424104">
                <a:tc>
                  <a:txBody>
                    <a:bodyPr/>
                    <a:lstStyle/>
                    <a:p>
                      <a:pPr marL="0" marR="0" algn="ctr">
                        <a:spcBef>
                          <a:spcPts val="0"/>
                        </a:spcBef>
                        <a:spcAft>
                          <a:spcPts val="0"/>
                        </a:spcAft>
                      </a:pPr>
                      <a:r>
                        <a:rPr lang="en-US" sz="1100" dirty="0" smtClean="0">
                          <a:effectLst/>
                          <a:latin typeface="+mn-lt"/>
                          <a:ea typeface="Times New Roman" panose="02020603050405020304" pitchFamily="18" charset="0"/>
                        </a:rPr>
                        <a:t>5</a:t>
                      </a:r>
                      <a:endParaRPr lang="en-US" sz="1100" dirty="0">
                        <a:effectLst/>
                        <a:latin typeface="+mn-lt"/>
                        <a:ea typeface="Times New Roman" panose="02020603050405020304" pitchFamily="18" charset="0"/>
                      </a:endParaRPr>
                    </a:p>
                  </a:txBody>
                  <a:tcPr marL="68945" marR="68945"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Lorem ipsum dolor sit </a:t>
                      </a:r>
                      <a:r>
                        <a:rPr lang="en-US" sz="1100" dirty="0" err="1" smtClean="0"/>
                        <a:t>amet</a:t>
                      </a:r>
                      <a:r>
                        <a:rPr lang="en-US" sz="1100" dirty="0" smtClean="0"/>
                        <a:t>, </a:t>
                      </a:r>
                      <a:r>
                        <a:rPr lang="en-US" sz="1100" dirty="0" err="1" smtClean="0"/>
                        <a:t>consectetur</a:t>
                      </a:r>
                      <a:r>
                        <a:rPr lang="en-US" sz="1100" dirty="0" smtClean="0"/>
                        <a:t> </a:t>
                      </a:r>
                      <a:r>
                        <a:rPr lang="en-US" sz="1100" dirty="0" err="1" smtClean="0"/>
                        <a:t>adipiscing</a:t>
                      </a:r>
                      <a:r>
                        <a:rPr lang="en-US" sz="1100" dirty="0" smtClean="0"/>
                        <a:t> </a:t>
                      </a:r>
                      <a:r>
                        <a:rPr lang="en-US" sz="1100" dirty="0" err="1" smtClean="0"/>
                        <a:t>elit</a:t>
                      </a:r>
                      <a:r>
                        <a:rPr lang="en-US" sz="1100" dirty="0" smtClean="0"/>
                        <a:t>.</a:t>
                      </a:r>
                      <a:endParaRPr lang="en-US" sz="1100" baseline="0" dirty="0" smtClean="0"/>
                    </a:p>
                  </a:txBody>
                  <a:tcPr marL="68945" marR="68945" marT="0" marB="0"/>
                </a:tc>
                <a:extLst>
                  <a:ext uri="{0D108BD9-81ED-4DB2-BD59-A6C34878D82A}">
                    <a16:rowId xmlns:a16="http://schemas.microsoft.com/office/drawing/2014/main" val="3326348144"/>
                  </a:ext>
                </a:extLst>
              </a:tr>
              <a:tr h="424104">
                <a:tc>
                  <a:txBody>
                    <a:bodyPr/>
                    <a:lstStyle/>
                    <a:p>
                      <a:pPr marL="0" marR="0" algn="ctr">
                        <a:spcBef>
                          <a:spcPts val="0"/>
                        </a:spcBef>
                        <a:spcAft>
                          <a:spcPts val="0"/>
                        </a:spcAft>
                      </a:pPr>
                      <a:r>
                        <a:rPr lang="en-US" sz="1100" dirty="0" smtClean="0">
                          <a:effectLst/>
                          <a:latin typeface="+mn-lt"/>
                          <a:ea typeface="Times New Roman" panose="02020603050405020304" pitchFamily="18" charset="0"/>
                        </a:rPr>
                        <a:t>6</a:t>
                      </a:r>
                      <a:endParaRPr lang="en-US" sz="1100" dirty="0">
                        <a:effectLst/>
                        <a:latin typeface="+mn-lt"/>
                        <a:ea typeface="Times New Roman" panose="02020603050405020304" pitchFamily="18" charset="0"/>
                      </a:endParaRPr>
                    </a:p>
                  </a:txBody>
                  <a:tcPr marL="68945" marR="68945"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Lorem ipsum dolor sit </a:t>
                      </a:r>
                      <a:r>
                        <a:rPr lang="en-US" sz="1100" dirty="0" err="1" smtClean="0"/>
                        <a:t>amet</a:t>
                      </a:r>
                      <a:r>
                        <a:rPr lang="en-US" sz="1100" dirty="0" smtClean="0"/>
                        <a:t>, </a:t>
                      </a:r>
                      <a:r>
                        <a:rPr lang="en-US" sz="1100" dirty="0" err="1" smtClean="0"/>
                        <a:t>consectetur</a:t>
                      </a:r>
                      <a:r>
                        <a:rPr lang="en-US" sz="1100" dirty="0" smtClean="0"/>
                        <a:t> </a:t>
                      </a:r>
                      <a:r>
                        <a:rPr lang="en-US" sz="1100" dirty="0" err="1" smtClean="0"/>
                        <a:t>adipiscing</a:t>
                      </a:r>
                      <a:r>
                        <a:rPr lang="en-US" sz="1100" dirty="0" smtClean="0"/>
                        <a:t> </a:t>
                      </a:r>
                      <a:r>
                        <a:rPr lang="en-US" sz="1100" dirty="0" err="1" smtClean="0"/>
                        <a:t>elit</a:t>
                      </a:r>
                      <a:r>
                        <a:rPr lang="en-US" sz="1100" dirty="0" smtClean="0"/>
                        <a:t>.</a:t>
                      </a:r>
                      <a:endParaRPr lang="en-US" sz="1100" baseline="0" dirty="0" smtClean="0"/>
                    </a:p>
                  </a:txBody>
                  <a:tcPr marL="68945" marR="68945" marT="0" marB="0"/>
                </a:tc>
                <a:extLst>
                  <a:ext uri="{0D108BD9-81ED-4DB2-BD59-A6C34878D82A}">
                    <a16:rowId xmlns:a16="http://schemas.microsoft.com/office/drawing/2014/main" val="2806160163"/>
                  </a:ext>
                </a:extLst>
              </a:tr>
              <a:tr h="424104">
                <a:tc>
                  <a:txBody>
                    <a:bodyPr/>
                    <a:lstStyle/>
                    <a:p>
                      <a:pPr marL="0" marR="0" algn="ctr">
                        <a:spcBef>
                          <a:spcPts val="0"/>
                        </a:spcBef>
                        <a:spcAft>
                          <a:spcPts val="0"/>
                        </a:spcAft>
                      </a:pPr>
                      <a:r>
                        <a:rPr lang="en-US" sz="1100" dirty="0" smtClean="0">
                          <a:effectLst/>
                          <a:latin typeface="+mn-lt"/>
                          <a:ea typeface="Times New Roman" panose="02020603050405020304" pitchFamily="18" charset="0"/>
                        </a:rPr>
                        <a:t>7</a:t>
                      </a:r>
                      <a:endParaRPr lang="en-US" sz="1100" dirty="0">
                        <a:effectLst/>
                        <a:latin typeface="+mn-lt"/>
                        <a:ea typeface="Times New Roman" panose="02020603050405020304" pitchFamily="18" charset="0"/>
                      </a:endParaRPr>
                    </a:p>
                  </a:txBody>
                  <a:tcPr marL="68945" marR="68945"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Lorem ipsum dolor sit </a:t>
                      </a:r>
                      <a:r>
                        <a:rPr lang="en-US" sz="1100" dirty="0" err="1" smtClean="0"/>
                        <a:t>amet</a:t>
                      </a:r>
                      <a:r>
                        <a:rPr lang="en-US" sz="1100" dirty="0" smtClean="0"/>
                        <a:t>, </a:t>
                      </a:r>
                      <a:r>
                        <a:rPr lang="en-US" sz="1100" dirty="0" err="1" smtClean="0"/>
                        <a:t>consectetur</a:t>
                      </a:r>
                      <a:r>
                        <a:rPr lang="en-US" sz="1100" dirty="0" smtClean="0"/>
                        <a:t> </a:t>
                      </a:r>
                      <a:r>
                        <a:rPr lang="en-US" sz="1100" dirty="0" err="1" smtClean="0"/>
                        <a:t>adipiscing</a:t>
                      </a:r>
                      <a:r>
                        <a:rPr lang="en-US" sz="1100" dirty="0" smtClean="0"/>
                        <a:t> </a:t>
                      </a:r>
                      <a:r>
                        <a:rPr lang="en-US" sz="1100" dirty="0" err="1" smtClean="0"/>
                        <a:t>elit</a:t>
                      </a:r>
                      <a:r>
                        <a:rPr lang="en-US" sz="1100" dirty="0" smtClean="0"/>
                        <a:t>.</a:t>
                      </a:r>
                      <a:endParaRPr lang="en-US" sz="1100" baseline="0" dirty="0" smtClean="0"/>
                    </a:p>
                  </a:txBody>
                  <a:tcPr marL="68945" marR="68945" marT="0" marB="0"/>
                </a:tc>
                <a:extLst>
                  <a:ext uri="{0D108BD9-81ED-4DB2-BD59-A6C34878D82A}">
                    <a16:rowId xmlns:a16="http://schemas.microsoft.com/office/drawing/2014/main" val="416921980"/>
                  </a:ext>
                </a:extLst>
              </a:tr>
            </a:tbl>
          </a:graphicData>
        </a:graphic>
      </p:graphicFrame>
      <p:sp>
        <p:nvSpPr>
          <p:cNvPr id="6" name="Footer Placeholder 5"/>
          <p:cNvSpPr>
            <a:spLocks noGrp="1"/>
          </p:cNvSpPr>
          <p:nvPr>
            <p:ph type="ftr" sz="quarter" idx="11"/>
          </p:nvPr>
        </p:nvSpPr>
        <p:spPr/>
        <p:txBody>
          <a:bodyPr/>
          <a:lstStyle/>
          <a:p>
            <a:r>
              <a:rPr lang="en-US" smtClean="0"/>
              <a:t>Banner 9 Training</a:t>
            </a:r>
            <a:endParaRPr lang="en-US" dirty="0"/>
          </a:p>
        </p:txBody>
      </p:sp>
      <p:sp>
        <p:nvSpPr>
          <p:cNvPr id="7" name="Header Placeholder 6"/>
          <p:cNvSpPr>
            <a:spLocks noGrp="1"/>
          </p:cNvSpPr>
          <p:nvPr>
            <p:ph type="hdr" sz="quarter" idx="12"/>
          </p:nvPr>
        </p:nvSpPr>
        <p:spPr/>
        <p:txBody>
          <a:bodyPr/>
          <a:lstStyle/>
          <a:p>
            <a:r>
              <a:rPr lang="en-US" smtClean="0"/>
              <a:t>Job Aid: &lt;Name of Process/Task Here&gt;</a:t>
            </a:r>
            <a:endParaRPr lang="en-US" dirty="0"/>
          </a:p>
        </p:txBody>
      </p:sp>
      <p:sp>
        <p:nvSpPr>
          <p:cNvPr id="8" name="Date Placeholder 7"/>
          <p:cNvSpPr>
            <a:spLocks noGrp="1"/>
          </p:cNvSpPr>
          <p:nvPr>
            <p:ph type="dt" idx="13"/>
          </p:nvPr>
        </p:nvSpPr>
        <p:spPr/>
        <p:txBody>
          <a:bodyPr/>
          <a:lstStyle/>
          <a:p>
            <a:fld id="{FF9EC3E7-8DB0-410C-B65D-CDC8306093E7}" type="datetime5">
              <a:rPr lang="en-US" smtClean="0"/>
              <a:t>17-Sep-18</a:t>
            </a:fld>
            <a:endParaRPr lang="en-US" dirty="0"/>
          </a:p>
        </p:txBody>
      </p:sp>
    </p:spTree>
    <p:extLst>
      <p:ext uri="{BB962C8B-B14F-4D97-AF65-F5344CB8AC3E}">
        <p14:creationId xmlns:p14="http://schemas.microsoft.com/office/powerpoint/2010/main" val="2457562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3738" y="579438"/>
            <a:ext cx="5507037" cy="3098800"/>
          </a:xfrm>
        </p:spPr>
      </p:sp>
      <p:sp>
        <p:nvSpPr>
          <p:cNvPr id="3" name="Notes Placeholder 2"/>
          <p:cNvSpPr>
            <a:spLocks noGrp="1"/>
          </p:cNvSpPr>
          <p:nvPr>
            <p:ph type="body" idx="1"/>
          </p:nvPr>
        </p:nvSpPr>
        <p:spPr>
          <a:xfrm>
            <a:off x="295481" y="4009513"/>
            <a:ext cx="2826809" cy="4082886"/>
          </a:xfrm>
        </p:spPr>
        <p:txBody>
          <a:bodyPr numCol="1">
            <a:noAutofit/>
          </a:bodyPr>
          <a:lstStyle/>
          <a:p>
            <a:r>
              <a:rPr lang="en-US" b="1" dirty="0" smtClean="0"/>
              <a:t>Narrative</a:t>
            </a:r>
            <a:r>
              <a:rPr lang="en-US" b="1" baseline="0" dirty="0" smtClean="0"/>
              <a:t> before step/action list</a:t>
            </a:r>
          </a:p>
          <a:p>
            <a:pPr defTabSz="918492"/>
            <a:r>
              <a:rPr lang="en-US" sz="1100" dirty="0"/>
              <a:t>Use this text box for </a:t>
            </a:r>
            <a:r>
              <a:rPr lang="en-US" sz="1100" b="1" dirty="0"/>
              <a:t>plain</a:t>
            </a:r>
            <a:r>
              <a:rPr lang="en-US" sz="1100" dirty="0"/>
              <a:t> formatted narrative and procedural steps.</a:t>
            </a:r>
          </a:p>
          <a:p>
            <a:pPr defTabSz="918492"/>
            <a:endParaRPr lang="en-US" b="1" dirty="0" smtClean="0"/>
          </a:p>
          <a:p>
            <a:r>
              <a:rPr lang="en-US" b="1" dirty="0" smtClean="0"/>
              <a:t>Plain Step/Action List</a:t>
            </a:r>
          </a:p>
          <a:p>
            <a:pPr marL="224988" indent="-224988">
              <a:buFont typeface="+mj-lt"/>
              <a:buAutoNum type="arabicPeriod"/>
            </a:pPr>
            <a:r>
              <a:rPr lang="en-US" sz="1100" dirty="0"/>
              <a:t>Step 1: Lorem ipsum dolor sit </a:t>
            </a:r>
            <a:r>
              <a:rPr lang="en-US" sz="1100" dirty="0" err="1"/>
              <a:t>amet</a:t>
            </a:r>
            <a:r>
              <a:rPr lang="en-US" sz="1100" dirty="0"/>
              <a:t>, </a:t>
            </a:r>
            <a:r>
              <a:rPr lang="en-US" sz="1100" dirty="0" err="1"/>
              <a:t>consectetur</a:t>
            </a:r>
            <a:r>
              <a:rPr lang="en-US" sz="1100" dirty="0"/>
              <a:t> </a:t>
            </a:r>
            <a:r>
              <a:rPr lang="en-US" sz="1100" dirty="0" err="1"/>
              <a:t>adipiscing</a:t>
            </a:r>
            <a:r>
              <a:rPr lang="en-US" sz="1100" dirty="0"/>
              <a:t> </a:t>
            </a:r>
            <a:r>
              <a:rPr lang="en-US" sz="1100" dirty="0" err="1"/>
              <a:t>elit</a:t>
            </a:r>
            <a:r>
              <a:rPr lang="en-US" sz="1100" dirty="0"/>
              <a:t>.</a:t>
            </a:r>
          </a:p>
          <a:p>
            <a:pPr marL="224988" indent="-224988">
              <a:buFont typeface="+mj-lt"/>
              <a:buAutoNum type="arabicPeriod"/>
            </a:pPr>
            <a:r>
              <a:rPr lang="en-US" sz="1100" dirty="0"/>
              <a:t>Step 2: Lorem ipsum dolor sit </a:t>
            </a:r>
            <a:r>
              <a:rPr lang="en-US" sz="1100" dirty="0" err="1"/>
              <a:t>amet</a:t>
            </a:r>
            <a:r>
              <a:rPr lang="en-US" sz="1100" dirty="0"/>
              <a:t>, </a:t>
            </a:r>
            <a:r>
              <a:rPr lang="en-US" sz="1100" dirty="0" err="1"/>
              <a:t>consectetur</a:t>
            </a:r>
            <a:r>
              <a:rPr lang="en-US" sz="1100" dirty="0"/>
              <a:t> </a:t>
            </a:r>
            <a:r>
              <a:rPr lang="en-US" sz="1100" dirty="0" err="1"/>
              <a:t>adipiscing</a:t>
            </a:r>
            <a:r>
              <a:rPr lang="en-US" sz="1100" dirty="0"/>
              <a:t> </a:t>
            </a:r>
            <a:r>
              <a:rPr lang="en-US" sz="1100" dirty="0" err="1"/>
              <a:t>elit</a:t>
            </a:r>
            <a:r>
              <a:rPr lang="en-US" sz="1100" dirty="0"/>
              <a:t>.</a:t>
            </a:r>
          </a:p>
          <a:p>
            <a:pPr marL="224988" indent="-224988">
              <a:buFont typeface="+mj-lt"/>
              <a:buAutoNum type="arabicPeriod"/>
            </a:pPr>
            <a:r>
              <a:rPr lang="en-US" sz="1100" dirty="0"/>
              <a:t>Step 3: Lorem ipsum dolor sit </a:t>
            </a:r>
            <a:r>
              <a:rPr lang="en-US" sz="1100" dirty="0" err="1"/>
              <a:t>amet</a:t>
            </a:r>
            <a:r>
              <a:rPr lang="en-US" sz="1100" dirty="0"/>
              <a:t>, </a:t>
            </a:r>
            <a:r>
              <a:rPr lang="en-US" sz="1100" dirty="0" err="1"/>
              <a:t>consectetur</a:t>
            </a:r>
            <a:r>
              <a:rPr lang="en-US" sz="1100" dirty="0"/>
              <a:t> </a:t>
            </a:r>
            <a:r>
              <a:rPr lang="en-US" sz="1100" dirty="0" err="1"/>
              <a:t>adipiscing</a:t>
            </a:r>
            <a:r>
              <a:rPr lang="en-US" sz="1100" dirty="0"/>
              <a:t> </a:t>
            </a:r>
            <a:r>
              <a:rPr lang="en-US" sz="1100" dirty="0" err="1"/>
              <a:t>elit</a:t>
            </a:r>
            <a:r>
              <a:rPr lang="en-US" sz="1100" dirty="0"/>
              <a:t>.</a:t>
            </a:r>
          </a:p>
          <a:p>
            <a:pPr marL="224988" indent="-224988">
              <a:buFont typeface="+mj-lt"/>
              <a:buAutoNum type="arabicPeriod"/>
            </a:pPr>
            <a:r>
              <a:rPr lang="en-US" sz="1100" dirty="0"/>
              <a:t>Step 4: Lorem ipsum dolor sit </a:t>
            </a:r>
            <a:r>
              <a:rPr lang="en-US" sz="1100" dirty="0" err="1"/>
              <a:t>amet</a:t>
            </a:r>
            <a:r>
              <a:rPr lang="en-US" sz="1100" dirty="0"/>
              <a:t>, </a:t>
            </a:r>
            <a:r>
              <a:rPr lang="en-US" sz="1100" dirty="0" err="1"/>
              <a:t>consectetur</a:t>
            </a:r>
            <a:r>
              <a:rPr lang="en-US" sz="1100" dirty="0"/>
              <a:t> </a:t>
            </a:r>
            <a:r>
              <a:rPr lang="en-US" sz="1100" dirty="0" err="1"/>
              <a:t>adipiscing</a:t>
            </a:r>
            <a:r>
              <a:rPr lang="en-US" sz="1100" dirty="0"/>
              <a:t> </a:t>
            </a:r>
            <a:r>
              <a:rPr lang="en-US" sz="1100" dirty="0" err="1"/>
              <a:t>elit</a:t>
            </a:r>
            <a:r>
              <a:rPr lang="en-US" sz="1100" dirty="0"/>
              <a:t>.</a:t>
            </a:r>
          </a:p>
          <a:p>
            <a:pPr marL="224988" indent="-224988">
              <a:buFont typeface="+mj-lt"/>
              <a:buAutoNum type="arabicPeriod"/>
            </a:pPr>
            <a:r>
              <a:rPr lang="en-US" sz="1100" dirty="0"/>
              <a:t>Step 5: Lorem ipsum dolor sit </a:t>
            </a:r>
            <a:r>
              <a:rPr lang="en-US" sz="1100" dirty="0" err="1"/>
              <a:t>amet</a:t>
            </a:r>
            <a:r>
              <a:rPr lang="en-US" sz="1100" dirty="0"/>
              <a:t>, </a:t>
            </a:r>
            <a:r>
              <a:rPr lang="en-US" sz="1100" dirty="0" err="1"/>
              <a:t>consectetur</a:t>
            </a:r>
            <a:r>
              <a:rPr lang="en-US" sz="1100" dirty="0"/>
              <a:t> </a:t>
            </a:r>
            <a:r>
              <a:rPr lang="en-US" sz="1100" dirty="0" err="1"/>
              <a:t>adipiscing</a:t>
            </a:r>
            <a:r>
              <a:rPr lang="en-US" sz="1100" dirty="0"/>
              <a:t> </a:t>
            </a:r>
            <a:r>
              <a:rPr lang="en-US" sz="1100" dirty="0" err="1"/>
              <a:t>elit</a:t>
            </a:r>
            <a:r>
              <a:rPr lang="en-US" sz="1100" dirty="0"/>
              <a:t>.</a:t>
            </a:r>
          </a:p>
          <a:p>
            <a:pPr marL="224988" indent="-224988">
              <a:buFont typeface="+mj-lt"/>
              <a:buAutoNum type="arabicPeriod"/>
            </a:pPr>
            <a:r>
              <a:rPr lang="en-US" sz="1100" dirty="0"/>
              <a:t>Step 6: Lorem ipsum dolor sit </a:t>
            </a:r>
            <a:r>
              <a:rPr lang="en-US" sz="1100" dirty="0" err="1"/>
              <a:t>amet</a:t>
            </a:r>
            <a:r>
              <a:rPr lang="en-US" sz="1100" dirty="0"/>
              <a:t>, </a:t>
            </a:r>
            <a:r>
              <a:rPr lang="en-US" sz="1100" dirty="0" err="1"/>
              <a:t>consectetur</a:t>
            </a:r>
            <a:r>
              <a:rPr lang="en-US" sz="1100" dirty="0"/>
              <a:t> </a:t>
            </a:r>
            <a:r>
              <a:rPr lang="en-US" sz="1100" dirty="0" err="1"/>
              <a:t>adipiscing</a:t>
            </a:r>
            <a:r>
              <a:rPr lang="en-US" sz="1100" dirty="0"/>
              <a:t> </a:t>
            </a:r>
            <a:r>
              <a:rPr lang="en-US" sz="1100" dirty="0" err="1"/>
              <a:t>elit</a:t>
            </a:r>
            <a:r>
              <a:rPr lang="en-US" sz="1100" dirty="0"/>
              <a:t>.</a:t>
            </a:r>
          </a:p>
          <a:p>
            <a:pPr marL="224988" indent="-224988">
              <a:buFont typeface="+mj-lt"/>
              <a:buAutoNum type="arabicPeriod"/>
            </a:pPr>
            <a:r>
              <a:rPr lang="en-US" sz="1100" dirty="0"/>
              <a:t>Step 7: Lorem ipsum dolor sit </a:t>
            </a:r>
            <a:r>
              <a:rPr lang="en-US" sz="1100" dirty="0" err="1"/>
              <a:t>amet</a:t>
            </a:r>
            <a:r>
              <a:rPr lang="en-US" sz="1100" dirty="0"/>
              <a:t>, </a:t>
            </a:r>
            <a:r>
              <a:rPr lang="en-US" sz="1100" dirty="0" err="1"/>
              <a:t>consectetur</a:t>
            </a:r>
            <a:r>
              <a:rPr lang="en-US" sz="1100" dirty="0"/>
              <a:t> </a:t>
            </a:r>
            <a:r>
              <a:rPr lang="en-US" sz="1100" dirty="0" err="1"/>
              <a:t>adipiscing</a:t>
            </a:r>
            <a:r>
              <a:rPr lang="en-US" sz="1100" dirty="0"/>
              <a:t> </a:t>
            </a:r>
            <a:r>
              <a:rPr lang="en-US" sz="1100" dirty="0" err="1"/>
              <a:t>elit</a:t>
            </a:r>
            <a:r>
              <a:rPr lang="en-US" sz="1100" dirty="0"/>
              <a:t>.</a:t>
            </a:r>
          </a:p>
        </p:txBody>
      </p:sp>
      <p:sp>
        <p:nvSpPr>
          <p:cNvPr id="4" name="Slide Number Placeholder 3"/>
          <p:cNvSpPr>
            <a:spLocks noGrp="1"/>
          </p:cNvSpPr>
          <p:nvPr>
            <p:ph type="sldNum" sz="quarter" idx="10"/>
          </p:nvPr>
        </p:nvSpPr>
        <p:spPr/>
        <p:txBody>
          <a:bodyPr/>
          <a:lstStyle/>
          <a:p>
            <a:r>
              <a:rPr lang="en-US" dirty="0" smtClean="0"/>
              <a:t>p.</a:t>
            </a:r>
            <a:fld id="{F49EBA93-A950-420C-A4AF-3853D46D6F98}" type="slidenum">
              <a:rPr lang="en-US" smtClean="0"/>
              <a:t>6</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161689176"/>
              </p:ext>
            </p:extLst>
          </p:nvPr>
        </p:nvGraphicFramePr>
        <p:xfrm>
          <a:off x="3403296" y="4009517"/>
          <a:ext cx="3195739" cy="3392830"/>
        </p:xfrm>
        <a:graphic>
          <a:graphicData uri="http://schemas.openxmlformats.org/drawingml/2006/table">
            <a:tbl>
              <a:tblPr firstRow="1">
                <a:tableStyleId>{073A0DAA-6AF3-43AB-8588-CEC1D06C72B9}</a:tableStyleId>
              </a:tblPr>
              <a:tblGrid>
                <a:gridCol w="542636">
                  <a:extLst>
                    <a:ext uri="{9D8B030D-6E8A-4147-A177-3AD203B41FA5}">
                      <a16:colId xmlns:a16="http://schemas.microsoft.com/office/drawing/2014/main" val="889130366"/>
                    </a:ext>
                  </a:extLst>
                </a:gridCol>
                <a:gridCol w="2653103">
                  <a:extLst>
                    <a:ext uri="{9D8B030D-6E8A-4147-A177-3AD203B41FA5}">
                      <a16:colId xmlns:a16="http://schemas.microsoft.com/office/drawing/2014/main" val="524557653"/>
                    </a:ext>
                  </a:extLst>
                </a:gridCol>
              </a:tblGrid>
              <a:tr h="424104">
                <a:tc>
                  <a:txBody>
                    <a:bodyPr/>
                    <a:lstStyle/>
                    <a:p>
                      <a:pPr marL="0" marR="0" algn="ctr">
                        <a:spcBef>
                          <a:spcPts val="0"/>
                        </a:spcBef>
                        <a:spcAft>
                          <a:spcPts val="0"/>
                        </a:spcAft>
                      </a:pPr>
                      <a:r>
                        <a:rPr lang="en-US" sz="1100">
                          <a:effectLst/>
                        </a:rPr>
                        <a:t> Step</a:t>
                      </a:r>
                      <a:endParaRPr lang="en-US" sz="1100" b="1">
                        <a:effectLst/>
                        <a:latin typeface="+mn-lt"/>
                        <a:ea typeface="Times New Roman" panose="02020603050405020304" pitchFamily="18" charset="0"/>
                      </a:endParaRPr>
                    </a:p>
                  </a:txBody>
                  <a:tcPr marL="68945" marR="68945" marT="0" marB="0" anchor="ctr"/>
                </a:tc>
                <a:tc>
                  <a:txBody>
                    <a:bodyPr/>
                    <a:lstStyle/>
                    <a:p>
                      <a:pPr marL="0" marR="0" algn="ctr">
                        <a:spcBef>
                          <a:spcPts val="0"/>
                        </a:spcBef>
                        <a:spcAft>
                          <a:spcPts val="0"/>
                        </a:spcAft>
                      </a:pPr>
                      <a:r>
                        <a:rPr lang="en-US" sz="1100" dirty="0">
                          <a:effectLst/>
                        </a:rPr>
                        <a:t>Action</a:t>
                      </a:r>
                      <a:endParaRPr lang="en-US" sz="1100" b="1" dirty="0">
                        <a:effectLst/>
                        <a:latin typeface="+mn-lt"/>
                        <a:ea typeface="Times New Roman" panose="02020603050405020304" pitchFamily="18" charset="0"/>
                      </a:endParaRPr>
                    </a:p>
                  </a:txBody>
                  <a:tcPr marL="68945" marR="68945" marT="0" marB="0" anchor="ctr"/>
                </a:tc>
                <a:extLst>
                  <a:ext uri="{0D108BD9-81ED-4DB2-BD59-A6C34878D82A}">
                    <a16:rowId xmlns:a16="http://schemas.microsoft.com/office/drawing/2014/main" val="3663568520"/>
                  </a:ext>
                </a:extLst>
              </a:tr>
              <a:tr h="424104">
                <a:tc>
                  <a:txBody>
                    <a:bodyPr/>
                    <a:lstStyle/>
                    <a:p>
                      <a:pPr marL="0" marR="0" algn="ctr">
                        <a:spcBef>
                          <a:spcPts val="0"/>
                        </a:spcBef>
                        <a:spcAft>
                          <a:spcPts val="0"/>
                        </a:spcAft>
                      </a:pPr>
                      <a:r>
                        <a:rPr lang="en-US" sz="1100" dirty="0">
                          <a:effectLst/>
                        </a:rPr>
                        <a:t>1</a:t>
                      </a:r>
                      <a:endParaRPr lang="en-US" sz="1100" dirty="0">
                        <a:effectLst/>
                        <a:latin typeface="+mn-lt"/>
                        <a:ea typeface="Times New Roman" panose="02020603050405020304" pitchFamily="18" charset="0"/>
                      </a:endParaRPr>
                    </a:p>
                  </a:txBody>
                  <a:tcPr marL="68945" marR="68945" marT="0" marB="0"/>
                </a:tc>
                <a:tc>
                  <a:txBody>
                    <a:bodyPr/>
                    <a:lstStyle/>
                    <a:p>
                      <a:pPr marL="0" indent="0">
                        <a:buFont typeface="Arial" panose="020B0604020202020204" pitchFamily="34" charset="0"/>
                        <a:buNone/>
                      </a:pPr>
                      <a:r>
                        <a:rPr lang="en-US" sz="1100" dirty="0" smtClean="0"/>
                        <a:t>Use this table for a more formatted look to your procedural steps.</a:t>
                      </a:r>
                      <a:endParaRPr lang="en-US" sz="1100" baseline="0" dirty="0" smtClean="0"/>
                    </a:p>
                  </a:txBody>
                  <a:tcPr marL="68945" marR="68945" marT="0" marB="0"/>
                </a:tc>
                <a:extLst>
                  <a:ext uri="{0D108BD9-81ED-4DB2-BD59-A6C34878D82A}">
                    <a16:rowId xmlns:a16="http://schemas.microsoft.com/office/drawing/2014/main" val="48087965"/>
                  </a:ext>
                </a:extLst>
              </a:tr>
              <a:tr h="424104">
                <a:tc>
                  <a:txBody>
                    <a:bodyPr/>
                    <a:lstStyle/>
                    <a:p>
                      <a:pPr marL="0" marR="0" algn="ctr">
                        <a:spcBef>
                          <a:spcPts val="0"/>
                        </a:spcBef>
                        <a:spcAft>
                          <a:spcPts val="0"/>
                        </a:spcAft>
                      </a:pPr>
                      <a:r>
                        <a:rPr lang="en-US" sz="1100" dirty="0">
                          <a:effectLst/>
                        </a:rPr>
                        <a:t>2</a:t>
                      </a:r>
                      <a:endParaRPr lang="en-US" sz="1100" dirty="0">
                        <a:effectLst/>
                        <a:latin typeface="+mn-lt"/>
                        <a:ea typeface="Times New Roman" panose="02020603050405020304" pitchFamily="18" charset="0"/>
                      </a:endParaRPr>
                    </a:p>
                  </a:txBody>
                  <a:tcPr marL="68945" marR="68945"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Lorem ipsum dolor sit </a:t>
                      </a:r>
                      <a:r>
                        <a:rPr lang="en-US" sz="1100" dirty="0" err="1" smtClean="0"/>
                        <a:t>amet</a:t>
                      </a:r>
                      <a:r>
                        <a:rPr lang="en-US" sz="1100" dirty="0" smtClean="0"/>
                        <a:t>, </a:t>
                      </a:r>
                      <a:r>
                        <a:rPr lang="en-US" sz="1100" dirty="0" err="1" smtClean="0"/>
                        <a:t>consectetur</a:t>
                      </a:r>
                      <a:r>
                        <a:rPr lang="en-US" sz="1100" dirty="0" smtClean="0"/>
                        <a:t> </a:t>
                      </a:r>
                      <a:r>
                        <a:rPr lang="en-US" sz="1100" dirty="0" err="1" smtClean="0"/>
                        <a:t>adipiscing</a:t>
                      </a:r>
                      <a:r>
                        <a:rPr lang="en-US" sz="1100" dirty="0" smtClean="0"/>
                        <a:t> </a:t>
                      </a:r>
                      <a:r>
                        <a:rPr lang="en-US" sz="1100" dirty="0" err="1" smtClean="0"/>
                        <a:t>elit</a:t>
                      </a:r>
                      <a:r>
                        <a:rPr lang="en-US" sz="1100" dirty="0" smtClean="0"/>
                        <a:t>.</a:t>
                      </a:r>
                      <a:endParaRPr lang="en-US" sz="1100" baseline="0" dirty="0" smtClean="0"/>
                    </a:p>
                  </a:txBody>
                  <a:tcPr marL="68945" marR="68945" marT="0" marB="0"/>
                </a:tc>
                <a:extLst>
                  <a:ext uri="{0D108BD9-81ED-4DB2-BD59-A6C34878D82A}">
                    <a16:rowId xmlns:a16="http://schemas.microsoft.com/office/drawing/2014/main" val="1433579072"/>
                  </a:ext>
                </a:extLst>
              </a:tr>
              <a:tr h="424104">
                <a:tc>
                  <a:txBody>
                    <a:bodyPr/>
                    <a:lstStyle/>
                    <a:p>
                      <a:pPr marL="0" marR="0" algn="ctr">
                        <a:spcBef>
                          <a:spcPts val="0"/>
                        </a:spcBef>
                        <a:spcAft>
                          <a:spcPts val="0"/>
                        </a:spcAft>
                      </a:pPr>
                      <a:r>
                        <a:rPr lang="en-US" sz="1100" dirty="0">
                          <a:effectLst/>
                        </a:rPr>
                        <a:t>3</a:t>
                      </a:r>
                      <a:endParaRPr lang="en-US" sz="1100" dirty="0">
                        <a:effectLst/>
                        <a:latin typeface="+mn-lt"/>
                        <a:ea typeface="Times New Roman" panose="02020603050405020304" pitchFamily="18" charset="0"/>
                      </a:endParaRPr>
                    </a:p>
                  </a:txBody>
                  <a:tcPr marL="68945" marR="68945"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Lorem ipsum dolor sit </a:t>
                      </a:r>
                      <a:r>
                        <a:rPr lang="en-US" sz="1100" dirty="0" err="1" smtClean="0"/>
                        <a:t>amet</a:t>
                      </a:r>
                      <a:r>
                        <a:rPr lang="en-US" sz="1100" dirty="0" smtClean="0"/>
                        <a:t>, </a:t>
                      </a:r>
                      <a:r>
                        <a:rPr lang="en-US" sz="1100" dirty="0" err="1" smtClean="0"/>
                        <a:t>consectetur</a:t>
                      </a:r>
                      <a:r>
                        <a:rPr lang="en-US" sz="1100" dirty="0" smtClean="0"/>
                        <a:t> </a:t>
                      </a:r>
                      <a:r>
                        <a:rPr lang="en-US" sz="1100" dirty="0" err="1" smtClean="0"/>
                        <a:t>adipiscing</a:t>
                      </a:r>
                      <a:r>
                        <a:rPr lang="en-US" sz="1100" dirty="0" smtClean="0"/>
                        <a:t> </a:t>
                      </a:r>
                      <a:r>
                        <a:rPr lang="en-US" sz="1100" dirty="0" err="1" smtClean="0"/>
                        <a:t>elit</a:t>
                      </a:r>
                      <a:r>
                        <a:rPr lang="en-US" sz="1100" dirty="0" smtClean="0"/>
                        <a:t>.</a:t>
                      </a:r>
                      <a:endParaRPr lang="en-US" sz="1100" baseline="0" dirty="0" smtClean="0"/>
                    </a:p>
                  </a:txBody>
                  <a:tcPr marL="68945" marR="68945" marT="0" marB="0"/>
                </a:tc>
                <a:extLst>
                  <a:ext uri="{0D108BD9-81ED-4DB2-BD59-A6C34878D82A}">
                    <a16:rowId xmlns:a16="http://schemas.microsoft.com/office/drawing/2014/main" val="2201587467"/>
                  </a:ext>
                </a:extLst>
              </a:tr>
              <a:tr h="424104">
                <a:tc>
                  <a:txBody>
                    <a:bodyPr/>
                    <a:lstStyle/>
                    <a:p>
                      <a:pPr marL="0" marR="0" algn="ctr">
                        <a:spcBef>
                          <a:spcPts val="0"/>
                        </a:spcBef>
                        <a:spcAft>
                          <a:spcPts val="0"/>
                        </a:spcAft>
                      </a:pPr>
                      <a:r>
                        <a:rPr lang="en-US" sz="1100" dirty="0" smtClean="0">
                          <a:effectLst/>
                          <a:latin typeface="+mn-lt"/>
                          <a:ea typeface="Times New Roman" panose="02020603050405020304" pitchFamily="18" charset="0"/>
                        </a:rPr>
                        <a:t>4</a:t>
                      </a:r>
                      <a:endParaRPr lang="en-US" sz="1100" dirty="0">
                        <a:effectLst/>
                        <a:latin typeface="+mn-lt"/>
                        <a:ea typeface="Times New Roman" panose="02020603050405020304" pitchFamily="18" charset="0"/>
                      </a:endParaRPr>
                    </a:p>
                  </a:txBody>
                  <a:tcPr marL="68945" marR="68945"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Lorem ipsum dolor sit </a:t>
                      </a:r>
                      <a:r>
                        <a:rPr lang="en-US" sz="1100" dirty="0" err="1" smtClean="0"/>
                        <a:t>amet</a:t>
                      </a:r>
                      <a:r>
                        <a:rPr lang="en-US" sz="1100" dirty="0" smtClean="0"/>
                        <a:t>, </a:t>
                      </a:r>
                      <a:r>
                        <a:rPr lang="en-US" sz="1100" dirty="0" err="1" smtClean="0"/>
                        <a:t>consectetur</a:t>
                      </a:r>
                      <a:r>
                        <a:rPr lang="en-US" sz="1100" dirty="0" smtClean="0"/>
                        <a:t> </a:t>
                      </a:r>
                      <a:r>
                        <a:rPr lang="en-US" sz="1100" dirty="0" err="1" smtClean="0"/>
                        <a:t>adipiscing</a:t>
                      </a:r>
                      <a:r>
                        <a:rPr lang="en-US" sz="1100" dirty="0" smtClean="0"/>
                        <a:t> </a:t>
                      </a:r>
                      <a:r>
                        <a:rPr lang="en-US" sz="1100" dirty="0" err="1" smtClean="0"/>
                        <a:t>elit</a:t>
                      </a:r>
                      <a:r>
                        <a:rPr lang="en-US" sz="1100" dirty="0" smtClean="0"/>
                        <a:t>.</a:t>
                      </a:r>
                      <a:endParaRPr lang="en-US" sz="1100" baseline="0" dirty="0" smtClean="0"/>
                    </a:p>
                  </a:txBody>
                  <a:tcPr marL="68945" marR="68945" marT="0" marB="0"/>
                </a:tc>
                <a:extLst>
                  <a:ext uri="{0D108BD9-81ED-4DB2-BD59-A6C34878D82A}">
                    <a16:rowId xmlns:a16="http://schemas.microsoft.com/office/drawing/2014/main" val="4152521738"/>
                  </a:ext>
                </a:extLst>
              </a:tr>
              <a:tr h="424104">
                <a:tc>
                  <a:txBody>
                    <a:bodyPr/>
                    <a:lstStyle/>
                    <a:p>
                      <a:pPr marL="0" marR="0" algn="ctr">
                        <a:spcBef>
                          <a:spcPts val="0"/>
                        </a:spcBef>
                        <a:spcAft>
                          <a:spcPts val="0"/>
                        </a:spcAft>
                      </a:pPr>
                      <a:r>
                        <a:rPr lang="en-US" sz="1100" dirty="0" smtClean="0">
                          <a:effectLst/>
                          <a:latin typeface="+mn-lt"/>
                          <a:ea typeface="Times New Roman" panose="02020603050405020304" pitchFamily="18" charset="0"/>
                        </a:rPr>
                        <a:t>5</a:t>
                      </a:r>
                      <a:endParaRPr lang="en-US" sz="1100" dirty="0">
                        <a:effectLst/>
                        <a:latin typeface="+mn-lt"/>
                        <a:ea typeface="Times New Roman" panose="02020603050405020304" pitchFamily="18" charset="0"/>
                      </a:endParaRPr>
                    </a:p>
                  </a:txBody>
                  <a:tcPr marL="68945" marR="68945"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Lorem ipsum dolor sit </a:t>
                      </a:r>
                      <a:r>
                        <a:rPr lang="en-US" sz="1100" dirty="0" err="1" smtClean="0"/>
                        <a:t>amet</a:t>
                      </a:r>
                      <a:r>
                        <a:rPr lang="en-US" sz="1100" dirty="0" smtClean="0"/>
                        <a:t>, </a:t>
                      </a:r>
                      <a:r>
                        <a:rPr lang="en-US" sz="1100" dirty="0" err="1" smtClean="0"/>
                        <a:t>consectetur</a:t>
                      </a:r>
                      <a:r>
                        <a:rPr lang="en-US" sz="1100" dirty="0" smtClean="0"/>
                        <a:t> </a:t>
                      </a:r>
                      <a:r>
                        <a:rPr lang="en-US" sz="1100" dirty="0" err="1" smtClean="0"/>
                        <a:t>adipiscing</a:t>
                      </a:r>
                      <a:r>
                        <a:rPr lang="en-US" sz="1100" dirty="0" smtClean="0"/>
                        <a:t> </a:t>
                      </a:r>
                      <a:r>
                        <a:rPr lang="en-US" sz="1100" dirty="0" err="1" smtClean="0"/>
                        <a:t>elit</a:t>
                      </a:r>
                      <a:r>
                        <a:rPr lang="en-US" sz="1100" dirty="0" smtClean="0"/>
                        <a:t>.</a:t>
                      </a:r>
                      <a:endParaRPr lang="en-US" sz="1100" baseline="0" dirty="0" smtClean="0"/>
                    </a:p>
                  </a:txBody>
                  <a:tcPr marL="68945" marR="68945" marT="0" marB="0"/>
                </a:tc>
                <a:extLst>
                  <a:ext uri="{0D108BD9-81ED-4DB2-BD59-A6C34878D82A}">
                    <a16:rowId xmlns:a16="http://schemas.microsoft.com/office/drawing/2014/main" val="3326348144"/>
                  </a:ext>
                </a:extLst>
              </a:tr>
              <a:tr h="424104">
                <a:tc>
                  <a:txBody>
                    <a:bodyPr/>
                    <a:lstStyle/>
                    <a:p>
                      <a:pPr marL="0" marR="0" algn="ctr">
                        <a:spcBef>
                          <a:spcPts val="0"/>
                        </a:spcBef>
                        <a:spcAft>
                          <a:spcPts val="0"/>
                        </a:spcAft>
                      </a:pPr>
                      <a:r>
                        <a:rPr lang="en-US" sz="1100" dirty="0" smtClean="0">
                          <a:effectLst/>
                          <a:latin typeface="+mn-lt"/>
                          <a:ea typeface="Times New Roman" panose="02020603050405020304" pitchFamily="18" charset="0"/>
                        </a:rPr>
                        <a:t>6</a:t>
                      </a:r>
                      <a:endParaRPr lang="en-US" sz="1100" dirty="0">
                        <a:effectLst/>
                        <a:latin typeface="+mn-lt"/>
                        <a:ea typeface="Times New Roman" panose="02020603050405020304" pitchFamily="18" charset="0"/>
                      </a:endParaRPr>
                    </a:p>
                  </a:txBody>
                  <a:tcPr marL="68945" marR="68945"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Lorem ipsum dolor sit </a:t>
                      </a:r>
                      <a:r>
                        <a:rPr lang="en-US" sz="1100" dirty="0" err="1" smtClean="0"/>
                        <a:t>amet</a:t>
                      </a:r>
                      <a:r>
                        <a:rPr lang="en-US" sz="1100" dirty="0" smtClean="0"/>
                        <a:t>, </a:t>
                      </a:r>
                      <a:r>
                        <a:rPr lang="en-US" sz="1100" dirty="0" err="1" smtClean="0"/>
                        <a:t>consectetur</a:t>
                      </a:r>
                      <a:r>
                        <a:rPr lang="en-US" sz="1100" dirty="0" smtClean="0"/>
                        <a:t> </a:t>
                      </a:r>
                      <a:r>
                        <a:rPr lang="en-US" sz="1100" dirty="0" err="1" smtClean="0"/>
                        <a:t>adipiscing</a:t>
                      </a:r>
                      <a:r>
                        <a:rPr lang="en-US" sz="1100" dirty="0" smtClean="0"/>
                        <a:t> </a:t>
                      </a:r>
                      <a:r>
                        <a:rPr lang="en-US" sz="1100" dirty="0" err="1" smtClean="0"/>
                        <a:t>elit</a:t>
                      </a:r>
                      <a:r>
                        <a:rPr lang="en-US" sz="1100" dirty="0" smtClean="0"/>
                        <a:t>.</a:t>
                      </a:r>
                      <a:endParaRPr lang="en-US" sz="1100" baseline="0" dirty="0" smtClean="0"/>
                    </a:p>
                  </a:txBody>
                  <a:tcPr marL="68945" marR="68945" marT="0" marB="0"/>
                </a:tc>
                <a:extLst>
                  <a:ext uri="{0D108BD9-81ED-4DB2-BD59-A6C34878D82A}">
                    <a16:rowId xmlns:a16="http://schemas.microsoft.com/office/drawing/2014/main" val="2806160163"/>
                  </a:ext>
                </a:extLst>
              </a:tr>
              <a:tr h="424104">
                <a:tc>
                  <a:txBody>
                    <a:bodyPr/>
                    <a:lstStyle/>
                    <a:p>
                      <a:pPr marL="0" marR="0" algn="ctr">
                        <a:spcBef>
                          <a:spcPts val="0"/>
                        </a:spcBef>
                        <a:spcAft>
                          <a:spcPts val="0"/>
                        </a:spcAft>
                      </a:pPr>
                      <a:r>
                        <a:rPr lang="en-US" sz="1100" dirty="0" smtClean="0">
                          <a:effectLst/>
                          <a:latin typeface="+mn-lt"/>
                          <a:ea typeface="Times New Roman" panose="02020603050405020304" pitchFamily="18" charset="0"/>
                        </a:rPr>
                        <a:t>7</a:t>
                      </a:r>
                      <a:endParaRPr lang="en-US" sz="1100" dirty="0">
                        <a:effectLst/>
                        <a:latin typeface="+mn-lt"/>
                        <a:ea typeface="Times New Roman" panose="02020603050405020304" pitchFamily="18" charset="0"/>
                      </a:endParaRPr>
                    </a:p>
                  </a:txBody>
                  <a:tcPr marL="68945" marR="68945"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Lorem ipsum dolor sit </a:t>
                      </a:r>
                      <a:r>
                        <a:rPr lang="en-US" sz="1100" dirty="0" err="1" smtClean="0"/>
                        <a:t>amet</a:t>
                      </a:r>
                      <a:r>
                        <a:rPr lang="en-US" sz="1100" dirty="0" smtClean="0"/>
                        <a:t>, </a:t>
                      </a:r>
                      <a:r>
                        <a:rPr lang="en-US" sz="1100" dirty="0" err="1" smtClean="0"/>
                        <a:t>consectetur</a:t>
                      </a:r>
                      <a:r>
                        <a:rPr lang="en-US" sz="1100" dirty="0" smtClean="0"/>
                        <a:t> </a:t>
                      </a:r>
                      <a:r>
                        <a:rPr lang="en-US" sz="1100" dirty="0" err="1" smtClean="0"/>
                        <a:t>adipiscing</a:t>
                      </a:r>
                      <a:r>
                        <a:rPr lang="en-US" sz="1100" dirty="0" smtClean="0"/>
                        <a:t> </a:t>
                      </a:r>
                      <a:r>
                        <a:rPr lang="en-US" sz="1100" dirty="0" err="1" smtClean="0"/>
                        <a:t>elit</a:t>
                      </a:r>
                      <a:r>
                        <a:rPr lang="en-US" sz="1100" dirty="0" smtClean="0"/>
                        <a:t>.</a:t>
                      </a:r>
                      <a:endParaRPr lang="en-US" sz="1100" baseline="0" dirty="0" smtClean="0"/>
                    </a:p>
                  </a:txBody>
                  <a:tcPr marL="68945" marR="68945" marT="0" marB="0"/>
                </a:tc>
                <a:extLst>
                  <a:ext uri="{0D108BD9-81ED-4DB2-BD59-A6C34878D82A}">
                    <a16:rowId xmlns:a16="http://schemas.microsoft.com/office/drawing/2014/main" val="416921980"/>
                  </a:ext>
                </a:extLst>
              </a:tr>
            </a:tbl>
          </a:graphicData>
        </a:graphic>
      </p:graphicFrame>
      <p:sp>
        <p:nvSpPr>
          <p:cNvPr id="6" name="Footer Placeholder 5"/>
          <p:cNvSpPr>
            <a:spLocks noGrp="1"/>
          </p:cNvSpPr>
          <p:nvPr>
            <p:ph type="ftr" sz="quarter" idx="11"/>
          </p:nvPr>
        </p:nvSpPr>
        <p:spPr/>
        <p:txBody>
          <a:bodyPr/>
          <a:lstStyle/>
          <a:p>
            <a:r>
              <a:rPr lang="en-US" smtClean="0"/>
              <a:t>Banner 9 Training</a:t>
            </a:r>
            <a:endParaRPr lang="en-US" dirty="0"/>
          </a:p>
        </p:txBody>
      </p:sp>
      <p:sp>
        <p:nvSpPr>
          <p:cNvPr id="7" name="Header Placeholder 6"/>
          <p:cNvSpPr>
            <a:spLocks noGrp="1"/>
          </p:cNvSpPr>
          <p:nvPr>
            <p:ph type="hdr" sz="quarter" idx="12"/>
          </p:nvPr>
        </p:nvSpPr>
        <p:spPr/>
        <p:txBody>
          <a:bodyPr/>
          <a:lstStyle/>
          <a:p>
            <a:r>
              <a:rPr lang="en-US" smtClean="0"/>
              <a:t>Job Aid: &lt;Name of Process/Task Here&gt;</a:t>
            </a:r>
            <a:endParaRPr lang="en-US" dirty="0"/>
          </a:p>
        </p:txBody>
      </p:sp>
      <p:sp>
        <p:nvSpPr>
          <p:cNvPr id="8" name="Date Placeholder 7"/>
          <p:cNvSpPr>
            <a:spLocks noGrp="1"/>
          </p:cNvSpPr>
          <p:nvPr>
            <p:ph type="dt" idx="13"/>
          </p:nvPr>
        </p:nvSpPr>
        <p:spPr/>
        <p:txBody>
          <a:bodyPr/>
          <a:lstStyle/>
          <a:p>
            <a:fld id="{FF9EC3E7-8DB0-410C-B65D-CDC8306093E7}" type="datetime5">
              <a:rPr lang="en-US" smtClean="0"/>
              <a:t>17-Sep-18</a:t>
            </a:fld>
            <a:endParaRPr lang="en-US" dirty="0"/>
          </a:p>
        </p:txBody>
      </p:sp>
    </p:spTree>
    <p:extLst>
      <p:ext uri="{BB962C8B-B14F-4D97-AF65-F5344CB8AC3E}">
        <p14:creationId xmlns:p14="http://schemas.microsoft.com/office/powerpoint/2010/main" val="3431995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3738" y="579438"/>
            <a:ext cx="5507037" cy="3098800"/>
          </a:xfrm>
        </p:spPr>
      </p:sp>
      <p:sp>
        <p:nvSpPr>
          <p:cNvPr id="3" name="Notes Placeholder 2"/>
          <p:cNvSpPr>
            <a:spLocks noGrp="1"/>
          </p:cNvSpPr>
          <p:nvPr>
            <p:ph type="body" idx="1"/>
          </p:nvPr>
        </p:nvSpPr>
        <p:spPr>
          <a:xfrm>
            <a:off x="295481" y="4009513"/>
            <a:ext cx="2826809" cy="4082886"/>
          </a:xfrm>
        </p:spPr>
        <p:txBody>
          <a:bodyPr numCol="1">
            <a:noAutofit/>
          </a:bodyPr>
          <a:lstStyle/>
          <a:p>
            <a:r>
              <a:rPr lang="en-US" b="1" dirty="0" smtClean="0"/>
              <a:t>Narrative</a:t>
            </a:r>
            <a:r>
              <a:rPr lang="en-US" b="1" baseline="0" dirty="0" smtClean="0"/>
              <a:t> before step/action list</a:t>
            </a:r>
          </a:p>
          <a:p>
            <a:pPr defTabSz="918492"/>
            <a:r>
              <a:rPr lang="en-US" sz="1100" dirty="0"/>
              <a:t>Use this text box for </a:t>
            </a:r>
            <a:r>
              <a:rPr lang="en-US" sz="1100" b="1" dirty="0"/>
              <a:t>plain</a:t>
            </a:r>
            <a:r>
              <a:rPr lang="en-US" sz="1100" dirty="0"/>
              <a:t> formatted narrative and procedural steps.</a:t>
            </a:r>
          </a:p>
          <a:p>
            <a:pPr defTabSz="918492"/>
            <a:endParaRPr lang="en-US" b="1" dirty="0" smtClean="0"/>
          </a:p>
          <a:p>
            <a:r>
              <a:rPr lang="en-US" b="1" dirty="0" smtClean="0"/>
              <a:t>Plain Step/Action List</a:t>
            </a:r>
          </a:p>
          <a:p>
            <a:pPr marL="224988" indent="-224988">
              <a:buFont typeface="+mj-lt"/>
              <a:buAutoNum type="arabicPeriod"/>
            </a:pPr>
            <a:r>
              <a:rPr lang="en-US" sz="1100" dirty="0"/>
              <a:t>Step 1: Lorem ipsum dolor sit </a:t>
            </a:r>
            <a:r>
              <a:rPr lang="en-US" sz="1100" dirty="0" err="1"/>
              <a:t>amet</a:t>
            </a:r>
            <a:r>
              <a:rPr lang="en-US" sz="1100" dirty="0"/>
              <a:t>, </a:t>
            </a:r>
            <a:r>
              <a:rPr lang="en-US" sz="1100" dirty="0" err="1"/>
              <a:t>consectetur</a:t>
            </a:r>
            <a:r>
              <a:rPr lang="en-US" sz="1100" dirty="0"/>
              <a:t> </a:t>
            </a:r>
            <a:r>
              <a:rPr lang="en-US" sz="1100" dirty="0" err="1"/>
              <a:t>adipiscing</a:t>
            </a:r>
            <a:r>
              <a:rPr lang="en-US" sz="1100" dirty="0"/>
              <a:t> </a:t>
            </a:r>
            <a:r>
              <a:rPr lang="en-US" sz="1100" dirty="0" err="1"/>
              <a:t>elit</a:t>
            </a:r>
            <a:r>
              <a:rPr lang="en-US" sz="1100" dirty="0"/>
              <a:t>.</a:t>
            </a:r>
          </a:p>
          <a:p>
            <a:pPr marL="224988" indent="-224988">
              <a:buFont typeface="+mj-lt"/>
              <a:buAutoNum type="arabicPeriod"/>
            </a:pPr>
            <a:r>
              <a:rPr lang="en-US" sz="1100" dirty="0"/>
              <a:t>Step 2: Lorem ipsum dolor sit </a:t>
            </a:r>
            <a:r>
              <a:rPr lang="en-US" sz="1100" dirty="0" err="1"/>
              <a:t>amet</a:t>
            </a:r>
            <a:r>
              <a:rPr lang="en-US" sz="1100" dirty="0"/>
              <a:t>, </a:t>
            </a:r>
            <a:r>
              <a:rPr lang="en-US" sz="1100" dirty="0" err="1"/>
              <a:t>consectetur</a:t>
            </a:r>
            <a:r>
              <a:rPr lang="en-US" sz="1100" dirty="0"/>
              <a:t> </a:t>
            </a:r>
            <a:r>
              <a:rPr lang="en-US" sz="1100" dirty="0" err="1"/>
              <a:t>adipiscing</a:t>
            </a:r>
            <a:r>
              <a:rPr lang="en-US" sz="1100" dirty="0"/>
              <a:t> </a:t>
            </a:r>
            <a:r>
              <a:rPr lang="en-US" sz="1100" dirty="0" err="1"/>
              <a:t>elit</a:t>
            </a:r>
            <a:r>
              <a:rPr lang="en-US" sz="1100" dirty="0"/>
              <a:t>.</a:t>
            </a:r>
          </a:p>
          <a:p>
            <a:pPr marL="224988" indent="-224988">
              <a:buFont typeface="+mj-lt"/>
              <a:buAutoNum type="arabicPeriod"/>
            </a:pPr>
            <a:r>
              <a:rPr lang="en-US" sz="1100" dirty="0"/>
              <a:t>Step 3: Lorem ipsum dolor sit </a:t>
            </a:r>
            <a:r>
              <a:rPr lang="en-US" sz="1100" dirty="0" err="1"/>
              <a:t>amet</a:t>
            </a:r>
            <a:r>
              <a:rPr lang="en-US" sz="1100" dirty="0"/>
              <a:t>, </a:t>
            </a:r>
            <a:r>
              <a:rPr lang="en-US" sz="1100" dirty="0" err="1"/>
              <a:t>consectetur</a:t>
            </a:r>
            <a:r>
              <a:rPr lang="en-US" sz="1100" dirty="0"/>
              <a:t> </a:t>
            </a:r>
            <a:r>
              <a:rPr lang="en-US" sz="1100" dirty="0" err="1"/>
              <a:t>adipiscing</a:t>
            </a:r>
            <a:r>
              <a:rPr lang="en-US" sz="1100" dirty="0"/>
              <a:t> </a:t>
            </a:r>
            <a:r>
              <a:rPr lang="en-US" sz="1100" dirty="0" err="1"/>
              <a:t>elit</a:t>
            </a:r>
            <a:r>
              <a:rPr lang="en-US" sz="1100" dirty="0"/>
              <a:t>.</a:t>
            </a:r>
          </a:p>
          <a:p>
            <a:pPr marL="224988" indent="-224988">
              <a:buFont typeface="+mj-lt"/>
              <a:buAutoNum type="arabicPeriod"/>
            </a:pPr>
            <a:r>
              <a:rPr lang="en-US" sz="1100" dirty="0"/>
              <a:t>Step 4: Lorem ipsum dolor sit </a:t>
            </a:r>
            <a:r>
              <a:rPr lang="en-US" sz="1100" dirty="0" err="1"/>
              <a:t>amet</a:t>
            </a:r>
            <a:r>
              <a:rPr lang="en-US" sz="1100" dirty="0"/>
              <a:t>, </a:t>
            </a:r>
            <a:r>
              <a:rPr lang="en-US" sz="1100" dirty="0" err="1"/>
              <a:t>consectetur</a:t>
            </a:r>
            <a:r>
              <a:rPr lang="en-US" sz="1100" dirty="0"/>
              <a:t> </a:t>
            </a:r>
            <a:r>
              <a:rPr lang="en-US" sz="1100" dirty="0" err="1"/>
              <a:t>adipiscing</a:t>
            </a:r>
            <a:r>
              <a:rPr lang="en-US" sz="1100" dirty="0"/>
              <a:t> </a:t>
            </a:r>
            <a:r>
              <a:rPr lang="en-US" sz="1100" dirty="0" err="1"/>
              <a:t>elit</a:t>
            </a:r>
            <a:r>
              <a:rPr lang="en-US" sz="1100" dirty="0"/>
              <a:t>.</a:t>
            </a:r>
          </a:p>
          <a:p>
            <a:pPr marL="224988" indent="-224988">
              <a:buFont typeface="+mj-lt"/>
              <a:buAutoNum type="arabicPeriod"/>
            </a:pPr>
            <a:r>
              <a:rPr lang="en-US" sz="1100" dirty="0"/>
              <a:t>Step 5: Lorem ipsum dolor sit </a:t>
            </a:r>
            <a:r>
              <a:rPr lang="en-US" sz="1100" dirty="0" err="1"/>
              <a:t>amet</a:t>
            </a:r>
            <a:r>
              <a:rPr lang="en-US" sz="1100" dirty="0"/>
              <a:t>, </a:t>
            </a:r>
            <a:r>
              <a:rPr lang="en-US" sz="1100" dirty="0" err="1"/>
              <a:t>consectetur</a:t>
            </a:r>
            <a:r>
              <a:rPr lang="en-US" sz="1100" dirty="0"/>
              <a:t> </a:t>
            </a:r>
            <a:r>
              <a:rPr lang="en-US" sz="1100" dirty="0" err="1"/>
              <a:t>adipiscing</a:t>
            </a:r>
            <a:r>
              <a:rPr lang="en-US" sz="1100" dirty="0"/>
              <a:t> </a:t>
            </a:r>
            <a:r>
              <a:rPr lang="en-US" sz="1100" dirty="0" err="1"/>
              <a:t>elit</a:t>
            </a:r>
            <a:r>
              <a:rPr lang="en-US" sz="1100" dirty="0"/>
              <a:t>.</a:t>
            </a:r>
          </a:p>
          <a:p>
            <a:pPr marL="224988" indent="-224988">
              <a:buFont typeface="+mj-lt"/>
              <a:buAutoNum type="arabicPeriod"/>
            </a:pPr>
            <a:r>
              <a:rPr lang="en-US" sz="1100" dirty="0"/>
              <a:t>Step 6: Lorem ipsum dolor sit </a:t>
            </a:r>
            <a:r>
              <a:rPr lang="en-US" sz="1100" dirty="0" err="1"/>
              <a:t>amet</a:t>
            </a:r>
            <a:r>
              <a:rPr lang="en-US" sz="1100" dirty="0"/>
              <a:t>, </a:t>
            </a:r>
            <a:r>
              <a:rPr lang="en-US" sz="1100" dirty="0" err="1"/>
              <a:t>consectetur</a:t>
            </a:r>
            <a:r>
              <a:rPr lang="en-US" sz="1100" dirty="0"/>
              <a:t> </a:t>
            </a:r>
            <a:r>
              <a:rPr lang="en-US" sz="1100" dirty="0" err="1"/>
              <a:t>adipiscing</a:t>
            </a:r>
            <a:r>
              <a:rPr lang="en-US" sz="1100" dirty="0"/>
              <a:t> </a:t>
            </a:r>
            <a:r>
              <a:rPr lang="en-US" sz="1100" dirty="0" err="1"/>
              <a:t>elit</a:t>
            </a:r>
            <a:r>
              <a:rPr lang="en-US" sz="1100" dirty="0"/>
              <a:t>.</a:t>
            </a:r>
          </a:p>
          <a:p>
            <a:pPr marL="224988" indent="-224988">
              <a:buFont typeface="+mj-lt"/>
              <a:buAutoNum type="arabicPeriod"/>
            </a:pPr>
            <a:r>
              <a:rPr lang="en-US" sz="1100" dirty="0"/>
              <a:t>Step 7: Lorem ipsum dolor sit </a:t>
            </a:r>
            <a:r>
              <a:rPr lang="en-US" sz="1100" dirty="0" err="1"/>
              <a:t>amet</a:t>
            </a:r>
            <a:r>
              <a:rPr lang="en-US" sz="1100" dirty="0"/>
              <a:t>, </a:t>
            </a:r>
            <a:r>
              <a:rPr lang="en-US" sz="1100" dirty="0" err="1"/>
              <a:t>consectetur</a:t>
            </a:r>
            <a:r>
              <a:rPr lang="en-US" sz="1100" dirty="0"/>
              <a:t> </a:t>
            </a:r>
            <a:r>
              <a:rPr lang="en-US" sz="1100" dirty="0" err="1"/>
              <a:t>adipiscing</a:t>
            </a:r>
            <a:r>
              <a:rPr lang="en-US" sz="1100" dirty="0"/>
              <a:t> </a:t>
            </a:r>
            <a:r>
              <a:rPr lang="en-US" sz="1100" dirty="0" err="1"/>
              <a:t>elit</a:t>
            </a:r>
            <a:r>
              <a:rPr lang="en-US" sz="1100" dirty="0"/>
              <a:t>.</a:t>
            </a:r>
          </a:p>
        </p:txBody>
      </p:sp>
      <p:sp>
        <p:nvSpPr>
          <p:cNvPr id="4" name="Slide Number Placeholder 3"/>
          <p:cNvSpPr>
            <a:spLocks noGrp="1"/>
          </p:cNvSpPr>
          <p:nvPr>
            <p:ph type="sldNum" sz="quarter" idx="10"/>
          </p:nvPr>
        </p:nvSpPr>
        <p:spPr/>
        <p:txBody>
          <a:bodyPr/>
          <a:lstStyle/>
          <a:p>
            <a:r>
              <a:rPr lang="en-US" dirty="0" smtClean="0"/>
              <a:t>p.</a:t>
            </a:r>
            <a:fld id="{F49EBA93-A950-420C-A4AF-3853D46D6F98}" type="slidenum">
              <a:rPr lang="en-US" smtClean="0"/>
              <a:t>7</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161689176"/>
              </p:ext>
            </p:extLst>
          </p:nvPr>
        </p:nvGraphicFramePr>
        <p:xfrm>
          <a:off x="3403296" y="4009517"/>
          <a:ext cx="3195739" cy="3392830"/>
        </p:xfrm>
        <a:graphic>
          <a:graphicData uri="http://schemas.openxmlformats.org/drawingml/2006/table">
            <a:tbl>
              <a:tblPr firstRow="1">
                <a:tableStyleId>{073A0DAA-6AF3-43AB-8588-CEC1D06C72B9}</a:tableStyleId>
              </a:tblPr>
              <a:tblGrid>
                <a:gridCol w="542636">
                  <a:extLst>
                    <a:ext uri="{9D8B030D-6E8A-4147-A177-3AD203B41FA5}">
                      <a16:colId xmlns:a16="http://schemas.microsoft.com/office/drawing/2014/main" val="889130366"/>
                    </a:ext>
                  </a:extLst>
                </a:gridCol>
                <a:gridCol w="2653103">
                  <a:extLst>
                    <a:ext uri="{9D8B030D-6E8A-4147-A177-3AD203B41FA5}">
                      <a16:colId xmlns:a16="http://schemas.microsoft.com/office/drawing/2014/main" val="524557653"/>
                    </a:ext>
                  </a:extLst>
                </a:gridCol>
              </a:tblGrid>
              <a:tr h="424104">
                <a:tc>
                  <a:txBody>
                    <a:bodyPr/>
                    <a:lstStyle/>
                    <a:p>
                      <a:pPr marL="0" marR="0" algn="ctr">
                        <a:spcBef>
                          <a:spcPts val="0"/>
                        </a:spcBef>
                        <a:spcAft>
                          <a:spcPts val="0"/>
                        </a:spcAft>
                      </a:pPr>
                      <a:r>
                        <a:rPr lang="en-US" sz="1100">
                          <a:effectLst/>
                        </a:rPr>
                        <a:t> Step</a:t>
                      </a:r>
                      <a:endParaRPr lang="en-US" sz="1100" b="1">
                        <a:effectLst/>
                        <a:latin typeface="+mn-lt"/>
                        <a:ea typeface="Times New Roman" panose="02020603050405020304" pitchFamily="18" charset="0"/>
                      </a:endParaRPr>
                    </a:p>
                  </a:txBody>
                  <a:tcPr marL="68945" marR="68945" marT="0" marB="0" anchor="ctr"/>
                </a:tc>
                <a:tc>
                  <a:txBody>
                    <a:bodyPr/>
                    <a:lstStyle/>
                    <a:p>
                      <a:pPr marL="0" marR="0" algn="ctr">
                        <a:spcBef>
                          <a:spcPts val="0"/>
                        </a:spcBef>
                        <a:spcAft>
                          <a:spcPts val="0"/>
                        </a:spcAft>
                      </a:pPr>
                      <a:r>
                        <a:rPr lang="en-US" sz="1100" dirty="0">
                          <a:effectLst/>
                        </a:rPr>
                        <a:t>Action</a:t>
                      </a:r>
                      <a:endParaRPr lang="en-US" sz="1100" b="1" dirty="0">
                        <a:effectLst/>
                        <a:latin typeface="+mn-lt"/>
                        <a:ea typeface="Times New Roman" panose="02020603050405020304" pitchFamily="18" charset="0"/>
                      </a:endParaRPr>
                    </a:p>
                  </a:txBody>
                  <a:tcPr marL="68945" marR="68945" marT="0" marB="0" anchor="ctr"/>
                </a:tc>
                <a:extLst>
                  <a:ext uri="{0D108BD9-81ED-4DB2-BD59-A6C34878D82A}">
                    <a16:rowId xmlns:a16="http://schemas.microsoft.com/office/drawing/2014/main" val="3663568520"/>
                  </a:ext>
                </a:extLst>
              </a:tr>
              <a:tr h="424104">
                <a:tc>
                  <a:txBody>
                    <a:bodyPr/>
                    <a:lstStyle/>
                    <a:p>
                      <a:pPr marL="0" marR="0" algn="ctr">
                        <a:spcBef>
                          <a:spcPts val="0"/>
                        </a:spcBef>
                        <a:spcAft>
                          <a:spcPts val="0"/>
                        </a:spcAft>
                      </a:pPr>
                      <a:r>
                        <a:rPr lang="en-US" sz="1100" dirty="0">
                          <a:effectLst/>
                        </a:rPr>
                        <a:t>1</a:t>
                      </a:r>
                      <a:endParaRPr lang="en-US" sz="1100" dirty="0">
                        <a:effectLst/>
                        <a:latin typeface="+mn-lt"/>
                        <a:ea typeface="Times New Roman" panose="02020603050405020304" pitchFamily="18" charset="0"/>
                      </a:endParaRPr>
                    </a:p>
                  </a:txBody>
                  <a:tcPr marL="68945" marR="68945" marT="0" marB="0"/>
                </a:tc>
                <a:tc>
                  <a:txBody>
                    <a:bodyPr/>
                    <a:lstStyle/>
                    <a:p>
                      <a:pPr marL="0" indent="0">
                        <a:buFont typeface="Arial" panose="020B0604020202020204" pitchFamily="34" charset="0"/>
                        <a:buNone/>
                      </a:pPr>
                      <a:r>
                        <a:rPr lang="en-US" sz="1100" dirty="0" smtClean="0"/>
                        <a:t>Use this table for a more formatted look to your procedural steps.</a:t>
                      </a:r>
                      <a:endParaRPr lang="en-US" sz="1100" baseline="0" dirty="0" smtClean="0"/>
                    </a:p>
                  </a:txBody>
                  <a:tcPr marL="68945" marR="68945" marT="0" marB="0"/>
                </a:tc>
                <a:extLst>
                  <a:ext uri="{0D108BD9-81ED-4DB2-BD59-A6C34878D82A}">
                    <a16:rowId xmlns:a16="http://schemas.microsoft.com/office/drawing/2014/main" val="48087965"/>
                  </a:ext>
                </a:extLst>
              </a:tr>
              <a:tr h="424104">
                <a:tc>
                  <a:txBody>
                    <a:bodyPr/>
                    <a:lstStyle/>
                    <a:p>
                      <a:pPr marL="0" marR="0" algn="ctr">
                        <a:spcBef>
                          <a:spcPts val="0"/>
                        </a:spcBef>
                        <a:spcAft>
                          <a:spcPts val="0"/>
                        </a:spcAft>
                      </a:pPr>
                      <a:r>
                        <a:rPr lang="en-US" sz="1100" dirty="0">
                          <a:effectLst/>
                        </a:rPr>
                        <a:t>2</a:t>
                      </a:r>
                      <a:endParaRPr lang="en-US" sz="1100" dirty="0">
                        <a:effectLst/>
                        <a:latin typeface="+mn-lt"/>
                        <a:ea typeface="Times New Roman" panose="02020603050405020304" pitchFamily="18" charset="0"/>
                      </a:endParaRPr>
                    </a:p>
                  </a:txBody>
                  <a:tcPr marL="68945" marR="68945"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Lorem ipsum dolor sit </a:t>
                      </a:r>
                      <a:r>
                        <a:rPr lang="en-US" sz="1100" dirty="0" err="1" smtClean="0"/>
                        <a:t>amet</a:t>
                      </a:r>
                      <a:r>
                        <a:rPr lang="en-US" sz="1100" dirty="0" smtClean="0"/>
                        <a:t>, </a:t>
                      </a:r>
                      <a:r>
                        <a:rPr lang="en-US" sz="1100" dirty="0" err="1" smtClean="0"/>
                        <a:t>consectetur</a:t>
                      </a:r>
                      <a:r>
                        <a:rPr lang="en-US" sz="1100" dirty="0" smtClean="0"/>
                        <a:t> </a:t>
                      </a:r>
                      <a:r>
                        <a:rPr lang="en-US" sz="1100" dirty="0" err="1" smtClean="0"/>
                        <a:t>adipiscing</a:t>
                      </a:r>
                      <a:r>
                        <a:rPr lang="en-US" sz="1100" dirty="0" smtClean="0"/>
                        <a:t> </a:t>
                      </a:r>
                      <a:r>
                        <a:rPr lang="en-US" sz="1100" dirty="0" err="1" smtClean="0"/>
                        <a:t>elit</a:t>
                      </a:r>
                      <a:r>
                        <a:rPr lang="en-US" sz="1100" dirty="0" smtClean="0"/>
                        <a:t>.</a:t>
                      </a:r>
                      <a:endParaRPr lang="en-US" sz="1100" baseline="0" dirty="0" smtClean="0"/>
                    </a:p>
                  </a:txBody>
                  <a:tcPr marL="68945" marR="68945" marT="0" marB="0"/>
                </a:tc>
                <a:extLst>
                  <a:ext uri="{0D108BD9-81ED-4DB2-BD59-A6C34878D82A}">
                    <a16:rowId xmlns:a16="http://schemas.microsoft.com/office/drawing/2014/main" val="1433579072"/>
                  </a:ext>
                </a:extLst>
              </a:tr>
              <a:tr h="424104">
                <a:tc>
                  <a:txBody>
                    <a:bodyPr/>
                    <a:lstStyle/>
                    <a:p>
                      <a:pPr marL="0" marR="0" algn="ctr">
                        <a:spcBef>
                          <a:spcPts val="0"/>
                        </a:spcBef>
                        <a:spcAft>
                          <a:spcPts val="0"/>
                        </a:spcAft>
                      </a:pPr>
                      <a:r>
                        <a:rPr lang="en-US" sz="1100" dirty="0">
                          <a:effectLst/>
                        </a:rPr>
                        <a:t>3</a:t>
                      </a:r>
                      <a:endParaRPr lang="en-US" sz="1100" dirty="0">
                        <a:effectLst/>
                        <a:latin typeface="+mn-lt"/>
                        <a:ea typeface="Times New Roman" panose="02020603050405020304" pitchFamily="18" charset="0"/>
                      </a:endParaRPr>
                    </a:p>
                  </a:txBody>
                  <a:tcPr marL="68945" marR="68945"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Lorem ipsum dolor sit </a:t>
                      </a:r>
                      <a:r>
                        <a:rPr lang="en-US" sz="1100" dirty="0" err="1" smtClean="0"/>
                        <a:t>amet</a:t>
                      </a:r>
                      <a:r>
                        <a:rPr lang="en-US" sz="1100" dirty="0" smtClean="0"/>
                        <a:t>, </a:t>
                      </a:r>
                      <a:r>
                        <a:rPr lang="en-US" sz="1100" dirty="0" err="1" smtClean="0"/>
                        <a:t>consectetur</a:t>
                      </a:r>
                      <a:r>
                        <a:rPr lang="en-US" sz="1100" dirty="0" smtClean="0"/>
                        <a:t> </a:t>
                      </a:r>
                      <a:r>
                        <a:rPr lang="en-US" sz="1100" dirty="0" err="1" smtClean="0"/>
                        <a:t>adipiscing</a:t>
                      </a:r>
                      <a:r>
                        <a:rPr lang="en-US" sz="1100" dirty="0" smtClean="0"/>
                        <a:t> </a:t>
                      </a:r>
                      <a:r>
                        <a:rPr lang="en-US" sz="1100" dirty="0" err="1" smtClean="0"/>
                        <a:t>elit</a:t>
                      </a:r>
                      <a:r>
                        <a:rPr lang="en-US" sz="1100" dirty="0" smtClean="0"/>
                        <a:t>.</a:t>
                      </a:r>
                      <a:endParaRPr lang="en-US" sz="1100" baseline="0" dirty="0" smtClean="0"/>
                    </a:p>
                  </a:txBody>
                  <a:tcPr marL="68945" marR="68945" marT="0" marB="0"/>
                </a:tc>
                <a:extLst>
                  <a:ext uri="{0D108BD9-81ED-4DB2-BD59-A6C34878D82A}">
                    <a16:rowId xmlns:a16="http://schemas.microsoft.com/office/drawing/2014/main" val="2201587467"/>
                  </a:ext>
                </a:extLst>
              </a:tr>
              <a:tr h="424104">
                <a:tc>
                  <a:txBody>
                    <a:bodyPr/>
                    <a:lstStyle/>
                    <a:p>
                      <a:pPr marL="0" marR="0" algn="ctr">
                        <a:spcBef>
                          <a:spcPts val="0"/>
                        </a:spcBef>
                        <a:spcAft>
                          <a:spcPts val="0"/>
                        </a:spcAft>
                      </a:pPr>
                      <a:r>
                        <a:rPr lang="en-US" sz="1100" dirty="0" smtClean="0">
                          <a:effectLst/>
                          <a:latin typeface="+mn-lt"/>
                          <a:ea typeface="Times New Roman" panose="02020603050405020304" pitchFamily="18" charset="0"/>
                        </a:rPr>
                        <a:t>4</a:t>
                      </a:r>
                      <a:endParaRPr lang="en-US" sz="1100" dirty="0">
                        <a:effectLst/>
                        <a:latin typeface="+mn-lt"/>
                        <a:ea typeface="Times New Roman" panose="02020603050405020304" pitchFamily="18" charset="0"/>
                      </a:endParaRPr>
                    </a:p>
                  </a:txBody>
                  <a:tcPr marL="68945" marR="68945"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Lorem ipsum dolor sit </a:t>
                      </a:r>
                      <a:r>
                        <a:rPr lang="en-US" sz="1100" dirty="0" err="1" smtClean="0"/>
                        <a:t>amet</a:t>
                      </a:r>
                      <a:r>
                        <a:rPr lang="en-US" sz="1100" dirty="0" smtClean="0"/>
                        <a:t>, </a:t>
                      </a:r>
                      <a:r>
                        <a:rPr lang="en-US" sz="1100" dirty="0" err="1" smtClean="0"/>
                        <a:t>consectetur</a:t>
                      </a:r>
                      <a:r>
                        <a:rPr lang="en-US" sz="1100" dirty="0" smtClean="0"/>
                        <a:t> </a:t>
                      </a:r>
                      <a:r>
                        <a:rPr lang="en-US" sz="1100" dirty="0" err="1" smtClean="0"/>
                        <a:t>adipiscing</a:t>
                      </a:r>
                      <a:r>
                        <a:rPr lang="en-US" sz="1100" dirty="0" smtClean="0"/>
                        <a:t> </a:t>
                      </a:r>
                      <a:r>
                        <a:rPr lang="en-US" sz="1100" dirty="0" err="1" smtClean="0"/>
                        <a:t>elit</a:t>
                      </a:r>
                      <a:r>
                        <a:rPr lang="en-US" sz="1100" dirty="0" smtClean="0"/>
                        <a:t>.</a:t>
                      </a:r>
                      <a:endParaRPr lang="en-US" sz="1100" baseline="0" dirty="0" smtClean="0"/>
                    </a:p>
                  </a:txBody>
                  <a:tcPr marL="68945" marR="68945" marT="0" marB="0"/>
                </a:tc>
                <a:extLst>
                  <a:ext uri="{0D108BD9-81ED-4DB2-BD59-A6C34878D82A}">
                    <a16:rowId xmlns:a16="http://schemas.microsoft.com/office/drawing/2014/main" val="4152521738"/>
                  </a:ext>
                </a:extLst>
              </a:tr>
              <a:tr h="424104">
                <a:tc>
                  <a:txBody>
                    <a:bodyPr/>
                    <a:lstStyle/>
                    <a:p>
                      <a:pPr marL="0" marR="0" algn="ctr">
                        <a:spcBef>
                          <a:spcPts val="0"/>
                        </a:spcBef>
                        <a:spcAft>
                          <a:spcPts val="0"/>
                        </a:spcAft>
                      </a:pPr>
                      <a:r>
                        <a:rPr lang="en-US" sz="1100" dirty="0" smtClean="0">
                          <a:effectLst/>
                          <a:latin typeface="+mn-lt"/>
                          <a:ea typeface="Times New Roman" panose="02020603050405020304" pitchFamily="18" charset="0"/>
                        </a:rPr>
                        <a:t>5</a:t>
                      </a:r>
                      <a:endParaRPr lang="en-US" sz="1100" dirty="0">
                        <a:effectLst/>
                        <a:latin typeface="+mn-lt"/>
                        <a:ea typeface="Times New Roman" panose="02020603050405020304" pitchFamily="18" charset="0"/>
                      </a:endParaRPr>
                    </a:p>
                  </a:txBody>
                  <a:tcPr marL="68945" marR="68945"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Lorem ipsum dolor sit </a:t>
                      </a:r>
                      <a:r>
                        <a:rPr lang="en-US" sz="1100" dirty="0" err="1" smtClean="0"/>
                        <a:t>amet</a:t>
                      </a:r>
                      <a:r>
                        <a:rPr lang="en-US" sz="1100" dirty="0" smtClean="0"/>
                        <a:t>, </a:t>
                      </a:r>
                      <a:r>
                        <a:rPr lang="en-US" sz="1100" dirty="0" err="1" smtClean="0"/>
                        <a:t>consectetur</a:t>
                      </a:r>
                      <a:r>
                        <a:rPr lang="en-US" sz="1100" dirty="0" smtClean="0"/>
                        <a:t> </a:t>
                      </a:r>
                      <a:r>
                        <a:rPr lang="en-US" sz="1100" dirty="0" err="1" smtClean="0"/>
                        <a:t>adipiscing</a:t>
                      </a:r>
                      <a:r>
                        <a:rPr lang="en-US" sz="1100" dirty="0" smtClean="0"/>
                        <a:t> </a:t>
                      </a:r>
                      <a:r>
                        <a:rPr lang="en-US" sz="1100" dirty="0" err="1" smtClean="0"/>
                        <a:t>elit</a:t>
                      </a:r>
                      <a:r>
                        <a:rPr lang="en-US" sz="1100" dirty="0" smtClean="0"/>
                        <a:t>.</a:t>
                      </a:r>
                      <a:endParaRPr lang="en-US" sz="1100" baseline="0" dirty="0" smtClean="0"/>
                    </a:p>
                  </a:txBody>
                  <a:tcPr marL="68945" marR="68945" marT="0" marB="0"/>
                </a:tc>
                <a:extLst>
                  <a:ext uri="{0D108BD9-81ED-4DB2-BD59-A6C34878D82A}">
                    <a16:rowId xmlns:a16="http://schemas.microsoft.com/office/drawing/2014/main" val="3326348144"/>
                  </a:ext>
                </a:extLst>
              </a:tr>
              <a:tr h="424104">
                <a:tc>
                  <a:txBody>
                    <a:bodyPr/>
                    <a:lstStyle/>
                    <a:p>
                      <a:pPr marL="0" marR="0" algn="ctr">
                        <a:spcBef>
                          <a:spcPts val="0"/>
                        </a:spcBef>
                        <a:spcAft>
                          <a:spcPts val="0"/>
                        </a:spcAft>
                      </a:pPr>
                      <a:r>
                        <a:rPr lang="en-US" sz="1100" dirty="0" smtClean="0">
                          <a:effectLst/>
                          <a:latin typeface="+mn-lt"/>
                          <a:ea typeface="Times New Roman" panose="02020603050405020304" pitchFamily="18" charset="0"/>
                        </a:rPr>
                        <a:t>6</a:t>
                      </a:r>
                      <a:endParaRPr lang="en-US" sz="1100" dirty="0">
                        <a:effectLst/>
                        <a:latin typeface="+mn-lt"/>
                        <a:ea typeface="Times New Roman" panose="02020603050405020304" pitchFamily="18" charset="0"/>
                      </a:endParaRPr>
                    </a:p>
                  </a:txBody>
                  <a:tcPr marL="68945" marR="68945"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Lorem ipsum dolor sit </a:t>
                      </a:r>
                      <a:r>
                        <a:rPr lang="en-US" sz="1100" dirty="0" err="1" smtClean="0"/>
                        <a:t>amet</a:t>
                      </a:r>
                      <a:r>
                        <a:rPr lang="en-US" sz="1100" dirty="0" smtClean="0"/>
                        <a:t>, </a:t>
                      </a:r>
                      <a:r>
                        <a:rPr lang="en-US" sz="1100" dirty="0" err="1" smtClean="0"/>
                        <a:t>consectetur</a:t>
                      </a:r>
                      <a:r>
                        <a:rPr lang="en-US" sz="1100" dirty="0" smtClean="0"/>
                        <a:t> </a:t>
                      </a:r>
                      <a:r>
                        <a:rPr lang="en-US" sz="1100" dirty="0" err="1" smtClean="0"/>
                        <a:t>adipiscing</a:t>
                      </a:r>
                      <a:r>
                        <a:rPr lang="en-US" sz="1100" dirty="0" smtClean="0"/>
                        <a:t> </a:t>
                      </a:r>
                      <a:r>
                        <a:rPr lang="en-US" sz="1100" dirty="0" err="1" smtClean="0"/>
                        <a:t>elit</a:t>
                      </a:r>
                      <a:r>
                        <a:rPr lang="en-US" sz="1100" dirty="0" smtClean="0"/>
                        <a:t>.</a:t>
                      </a:r>
                      <a:endParaRPr lang="en-US" sz="1100" baseline="0" dirty="0" smtClean="0"/>
                    </a:p>
                  </a:txBody>
                  <a:tcPr marL="68945" marR="68945" marT="0" marB="0"/>
                </a:tc>
                <a:extLst>
                  <a:ext uri="{0D108BD9-81ED-4DB2-BD59-A6C34878D82A}">
                    <a16:rowId xmlns:a16="http://schemas.microsoft.com/office/drawing/2014/main" val="2806160163"/>
                  </a:ext>
                </a:extLst>
              </a:tr>
              <a:tr h="424104">
                <a:tc>
                  <a:txBody>
                    <a:bodyPr/>
                    <a:lstStyle/>
                    <a:p>
                      <a:pPr marL="0" marR="0" algn="ctr">
                        <a:spcBef>
                          <a:spcPts val="0"/>
                        </a:spcBef>
                        <a:spcAft>
                          <a:spcPts val="0"/>
                        </a:spcAft>
                      </a:pPr>
                      <a:r>
                        <a:rPr lang="en-US" sz="1100" dirty="0" smtClean="0">
                          <a:effectLst/>
                          <a:latin typeface="+mn-lt"/>
                          <a:ea typeface="Times New Roman" panose="02020603050405020304" pitchFamily="18" charset="0"/>
                        </a:rPr>
                        <a:t>7</a:t>
                      </a:r>
                      <a:endParaRPr lang="en-US" sz="1100" dirty="0">
                        <a:effectLst/>
                        <a:latin typeface="+mn-lt"/>
                        <a:ea typeface="Times New Roman" panose="02020603050405020304" pitchFamily="18" charset="0"/>
                      </a:endParaRPr>
                    </a:p>
                  </a:txBody>
                  <a:tcPr marL="68945" marR="68945"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Lorem ipsum dolor sit </a:t>
                      </a:r>
                      <a:r>
                        <a:rPr lang="en-US" sz="1100" dirty="0" err="1" smtClean="0"/>
                        <a:t>amet</a:t>
                      </a:r>
                      <a:r>
                        <a:rPr lang="en-US" sz="1100" dirty="0" smtClean="0"/>
                        <a:t>, </a:t>
                      </a:r>
                      <a:r>
                        <a:rPr lang="en-US" sz="1100" dirty="0" err="1" smtClean="0"/>
                        <a:t>consectetur</a:t>
                      </a:r>
                      <a:r>
                        <a:rPr lang="en-US" sz="1100" dirty="0" smtClean="0"/>
                        <a:t> </a:t>
                      </a:r>
                      <a:r>
                        <a:rPr lang="en-US" sz="1100" dirty="0" err="1" smtClean="0"/>
                        <a:t>adipiscing</a:t>
                      </a:r>
                      <a:r>
                        <a:rPr lang="en-US" sz="1100" dirty="0" smtClean="0"/>
                        <a:t> </a:t>
                      </a:r>
                      <a:r>
                        <a:rPr lang="en-US" sz="1100" dirty="0" err="1" smtClean="0"/>
                        <a:t>elit</a:t>
                      </a:r>
                      <a:r>
                        <a:rPr lang="en-US" sz="1100" dirty="0" smtClean="0"/>
                        <a:t>.</a:t>
                      </a:r>
                      <a:endParaRPr lang="en-US" sz="1100" baseline="0" dirty="0" smtClean="0"/>
                    </a:p>
                  </a:txBody>
                  <a:tcPr marL="68945" marR="68945" marT="0" marB="0"/>
                </a:tc>
                <a:extLst>
                  <a:ext uri="{0D108BD9-81ED-4DB2-BD59-A6C34878D82A}">
                    <a16:rowId xmlns:a16="http://schemas.microsoft.com/office/drawing/2014/main" val="416921980"/>
                  </a:ext>
                </a:extLst>
              </a:tr>
            </a:tbl>
          </a:graphicData>
        </a:graphic>
      </p:graphicFrame>
      <p:sp>
        <p:nvSpPr>
          <p:cNvPr id="6" name="Footer Placeholder 5"/>
          <p:cNvSpPr>
            <a:spLocks noGrp="1"/>
          </p:cNvSpPr>
          <p:nvPr>
            <p:ph type="ftr" sz="quarter" idx="11"/>
          </p:nvPr>
        </p:nvSpPr>
        <p:spPr/>
        <p:txBody>
          <a:bodyPr/>
          <a:lstStyle/>
          <a:p>
            <a:r>
              <a:rPr lang="en-US" smtClean="0"/>
              <a:t>Banner 9 Training</a:t>
            </a:r>
            <a:endParaRPr lang="en-US" dirty="0"/>
          </a:p>
        </p:txBody>
      </p:sp>
      <p:sp>
        <p:nvSpPr>
          <p:cNvPr id="7" name="Header Placeholder 6"/>
          <p:cNvSpPr>
            <a:spLocks noGrp="1"/>
          </p:cNvSpPr>
          <p:nvPr>
            <p:ph type="hdr" sz="quarter" idx="12"/>
          </p:nvPr>
        </p:nvSpPr>
        <p:spPr/>
        <p:txBody>
          <a:bodyPr/>
          <a:lstStyle/>
          <a:p>
            <a:r>
              <a:rPr lang="en-US" smtClean="0"/>
              <a:t>Job Aid: &lt;Name of Process/Task Here&gt;</a:t>
            </a:r>
            <a:endParaRPr lang="en-US" dirty="0"/>
          </a:p>
        </p:txBody>
      </p:sp>
      <p:sp>
        <p:nvSpPr>
          <p:cNvPr id="8" name="Date Placeholder 7"/>
          <p:cNvSpPr>
            <a:spLocks noGrp="1"/>
          </p:cNvSpPr>
          <p:nvPr>
            <p:ph type="dt" idx="13"/>
          </p:nvPr>
        </p:nvSpPr>
        <p:spPr/>
        <p:txBody>
          <a:bodyPr/>
          <a:lstStyle/>
          <a:p>
            <a:fld id="{FF9EC3E7-8DB0-410C-B65D-CDC8306093E7}" type="datetime5">
              <a:rPr lang="en-US" smtClean="0"/>
              <a:t>17-Sep-18</a:t>
            </a:fld>
            <a:endParaRPr lang="en-US" dirty="0"/>
          </a:p>
        </p:txBody>
      </p:sp>
    </p:spTree>
    <p:extLst>
      <p:ext uri="{BB962C8B-B14F-4D97-AF65-F5344CB8AC3E}">
        <p14:creationId xmlns:p14="http://schemas.microsoft.com/office/powerpoint/2010/main" val="1231051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3738" y="579438"/>
            <a:ext cx="5507037" cy="3098800"/>
          </a:xfrm>
        </p:spPr>
      </p:sp>
      <p:sp>
        <p:nvSpPr>
          <p:cNvPr id="3" name="Notes Placeholder 2"/>
          <p:cNvSpPr>
            <a:spLocks noGrp="1"/>
          </p:cNvSpPr>
          <p:nvPr>
            <p:ph type="body" idx="1"/>
          </p:nvPr>
        </p:nvSpPr>
        <p:spPr>
          <a:xfrm>
            <a:off x="295481" y="4009513"/>
            <a:ext cx="2826809" cy="4082886"/>
          </a:xfrm>
        </p:spPr>
        <p:txBody>
          <a:bodyPr numCol="1">
            <a:noAutofit/>
          </a:bodyPr>
          <a:lstStyle/>
          <a:p>
            <a:r>
              <a:rPr lang="en-US" b="1" dirty="0" smtClean="0"/>
              <a:t>Narrative</a:t>
            </a:r>
            <a:r>
              <a:rPr lang="en-US" b="1" baseline="0" dirty="0" smtClean="0"/>
              <a:t> before step/action list</a:t>
            </a:r>
          </a:p>
          <a:p>
            <a:pPr defTabSz="918492"/>
            <a:r>
              <a:rPr lang="en-US" sz="1100" dirty="0"/>
              <a:t>Use this text box for </a:t>
            </a:r>
            <a:r>
              <a:rPr lang="en-US" sz="1100" b="1" dirty="0"/>
              <a:t>plain</a:t>
            </a:r>
            <a:r>
              <a:rPr lang="en-US" sz="1100" dirty="0"/>
              <a:t> formatted narrative and procedural steps.</a:t>
            </a:r>
          </a:p>
          <a:p>
            <a:pPr defTabSz="918492"/>
            <a:endParaRPr lang="en-US" b="1" dirty="0" smtClean="0"/>
          </a:p>
          <a:p>
            <a:r>
              <a:rPr lang="en-US" b="1" dirty="0" smtClean="0"/>
              <a:t>Plain Step/Action List</a:t>
            </a:r>
          </a:p>
          <a:p>
            <a:pPr marL="224988" indent="-224988">
              <a:buFont typeface="+mj-lt"/>
              <a:buAutoNum type="arabicPeriod"/>
            </a:pPr>
            <a:r>
              <a:rPr lang="en-US" sz="1100" dirty="0"/>
              <a:t>Step 1: Lorem ipsum dolor sit </a:t>
            </a:r>
            <a:r>
              <a:rPr lang="en-US" sz="1100" dirty="0" err="1"/>
              <a:t>amet</a:t>
            </a:r>
            <a:r>
              <a:rPr lang="en-US" sz="1100" dirty="0"/>
              <a:t>, </a:t>
            </a:r>
            <a:r>
              <a:rPr lang="en-US" sz="1100" dirty="0" err="1"/>
              <a:t>consectetur</a:t>
            </a:r>
            <a:r>
              <a:rPr lang="en-US" sz="1100" dirty="0"/>
              <a:t> </a:t>
            </a:r>
            <a:r>
              <a:rPr lang="en-US" sz="1100" dirty="0" err="1"/>
              <a:t>adipiscing</a:t>
            </a:r>
            <a:r>
              <a:rPr lang="en-US" sz="1100" dirty="0"/>
              <a:t> </a:t>
            </a:r>
            <a:r>
              <a:rPr lang="en-US" sz="1100" dirty="0" err="1"/>
              <a:t>elit</a:t>
            </a:r>
            <a:r>
              <a:rPr lang="en-US" sz="1100" dirty="0"/>
              <a:t>.</a:t>
            </a:r>
          </a:p>
          <a:p>
            <a:pPr marL="224988" indent="-224988">
              <a:buFont typeface="+mj-lt"/>
              <a:buAutoNum type="arabicPeriod"/>
            </a:pPr>
            <a:r>
              <a:rPr lang="en-US" sz="1100" dirty="0"/>
              <a:t>Step 2: Lorem ipsum dolor sit </a:t>
            </a:r>
            <a:r>
              <a:rPr lang="en-US" sz="1100" dirty="0" err="1"/>
              <a:t>amet</a:t>
            </a:r>
            <a:r>
              <a:rPr lang="en-US" sz="1100" dirty="0"/>
              <a:t>, </a:t>
            </a:r>
            <a:r>
              <a:rPr lang="en-US" sz="1100" dirty="0" err="1"/>
              <a:t>consectetur</a:t>
            </a:r>
            <a:r>
              <a:rPr lang="en-US" sz="1100" dirty="0"/>
              <a:t> </a:t>
            </a:r>
            <a:r>
              <a:rPr lang="en-US" sz="1100" dirty="0" err="1"/>
              <a:t>adipiscing</a:t>
            </a:r>
            <a:r>
              <a:rPr lang="en-US" sz="1100" dirty="0"/>
              <a:t> </a:t>
            </a:r>
            <a:r>
              <a:rPr lang="en-US" sz="1100" dirty="0" err="1"/>
              <a:t>elit</a:t>
            </a:r>
            <a:r>
              <a:rPr lang="en-US" sz="1100" dirty="0"/>
              <a:t>.</a:t>
            </a:r>
          </a:p>
          <a:p>
            <a:pPr marL="224988" indent="-224988">
              <a:buFont typeface="+mj-lt"/>
              <a:buAutoNum type="arabicPeriod"/>
            </a:pPr>
            <a:r>
              <a:rPr lang="en-US" sz="1100" dirty="0"/>
              <a:t>Step 3: Lorem ipsum dolor sit </a:t>
            </a:r>
            <a:r>
              <a:rPr lang="en-US" sz="1100" dirty="0" err="1"/>
              <a:t>amet</a:t>
            </a:r>
            <a:r>
              <a:rPr lang="en-US" sz="1100" dirty="0"/>
              <a:t>, </a:t>
            </a:r>
            <a:r>
              <a:rPr lang="en-US" sz="1100" dirty="0" err="1"/>
              <a:t>consectetur</a:t>
            </a:r>
            <a:r>
              <a:rPr lang="en-US" sz="1100" dirty="0"/>
              <a:t> </a:t>
            </a:r>
            <a:r>
              <a:rPr lang="en-US" sz="1100" dirty="0" err="1"/>
              <a:t>adipiscing</a:t>
            </a:r>
            <a:r>
              <a:rPr lang="en-US" sz="1100" dirty="0"/>
              <a:t> </a:t>
            </a:r>
            <a:r>
              <a:rPr lang="en-US" sz="1100" dirty="0" err="1"/>
              <a:t>elit</a:t>
            </a:r>
            <a:r>
              <a:rPr lang="en-US" sz="1100" dirty="0"/>
              <a:t>.</a:t>
            </a:r>
          </a:p>
          <a:p>
            <a:pPr marL="224988" indent="-224988">
              <a:buFont typeface="+mj-lt"/>
              <a:buAutoNum type="arabicPeriod"/>
            </a:pPr>
            <a:r>
              <a:rPr lang="en-US" sz="1100" dirty="0"/>
              <a:t>Step 4: Lorem ipsum dolor sit </a:t>
            </a:r>
            <a:r>
              <a:rPr lang="en-US" sz="1100" dirty="0" err="1"/>
              <a:t>amet</a:t>
            </a:r>
            <a:r>
              <a:rPr lang="en-US" sz="1100" dirty="0"/>
              <a:t>, </a:t>
            </a:r>
            <a:r>
              <a:rPr lang="en-US" sz="1100" dirty="0" err="1"/>
              <a:t>consectetur</a:t>
            </a:r>
            <a:r>
              <a:rPr lang="en-US" sz="1100" dirty="0"/>
              <a:t> </a:t>
            </a:r>
            <a:r>
              <a:rPr lang="en-US" sz="1100" dirty="0" err="1"/>
              <a:t>adipiscing</a:t>
            </a:r>
            <a:r>
              <a:rPr lang="en-US" sz="1100" dirty="0"/>
              <a:t> </a:t>
            </a:r>
            <a:r>
              <a:rPr lang="en-US" sz="1100" dirty="0" err="1"/>
              <a:t>elit</a:t>
            </a:r>
            <a:r>
              <a:rPr lang="en-US" sz="1100" dirty="0"/>
              <a:t>.</a:t>
            </a:r>
          </a:p>
          <a:p>
            <a:pPr marL="224988" indent="-224988">
              <a:buFont typeface="+mj-lt"/>
              <a:buAutoNum type="arabicPeriod"/>
            </a:pPr>
            <a:r>
              <a:rPr lang="en-US" sz="1100" dirty="0"/>
              <a:t>Step 5: Lorem ipsum dolor sit </a:t>
            </a:r>
            <a:r>
              <a:rPr lang="en-US" sz="1100" dirty="0" err="1"/>
              <a:t>amet</a:t>
            </a:r>
            <a:r>
              <a:rPr lang="en-US" sz="1100" dirty="0"/>
              <a:t>, </a:t>
            </a:r>
            <a:r>
              <a:rPr lang="en-US" sz="1100" dirty="0" err="1"/>
              <a:t>consectetur</a:t>
            </a:r>
            <a:r>
              <a:rPr lang="en-US" sz="1100" dirty="0"/>
              <a:t> </a:t>
            </a:r>
            <a:r>
              <a:rPr lang="en-US" sz="1100" dirty="0" err="1"/>
              <a:t>adipiscing</a:t>
            </a:r>
            <a:r>
              <a:rPr lang="en-US" sz="1100" dirty="0"/>
              <a:t> </a:t>
            </a:r>
            <a:r>
              <a:rPr lang="en-US" sz="1100" dirty="0" err="1"/>
              <a:t>elit</a:t>
            </a:r>
            <a:r>
              <a:rPr lang="en-US" sz="1100" dirty="0"/>
              <a:t>.</a:t>
            </a:r>
          </a:p>
          <a:p>
            <a:pPr marL="224988" indent="-224988">
              <a:buFont typeface="+mj-lt"/>
              <a:buAutoNum type="arabicPeriod"/>
            </a:pPr>
            <a:r>
              <a:rPr lang="en-US" sz="1100" dirty="0"/>
              <a:t>Step 6: Lorem ipsum dolor sit </a:t>
            </a:r>
            <a:r>
              <a:rPr lang="en-US" sz="1100" dirty="0" err="1"/>
              <a:t>amet</a:t>
            </a:r>
            <a:r>
              <a:rPr lang="en-US" sz="1100" dirty="0"/>
              <a:t>, </a:t>
            </a:r>
            <a:r>
              <a:rPr lang="en-US" sz="1100" dirty="0" err="1"/>
              <a:t>consectetur</a:t>
            </a:r>
            <a:r>
              <a:rPr lang="en-US" sz="1100" dirty="0"/>
              <a:t> </a:t>
            </a:r>
            <a:r>
              <a:rPr lang="en-US" sz="1100" dirty="0" err="1"/>
              <a:t>adipiscing</a:t>
            </a:r>
            <a:r>
              <a:rPr lang="en-US" sz="1100" dirty="0"/>
              <a:t> </a:t>
            </a:r>
            <a:r>
              <a:rPr lang="en-US" sz="1100" dirty="0" err="1"/>
              <a:t>elit</a:t>
            </a:r>
            <a:r>
              <a:rPr lang="en-US" sz="1100" dirty="0"/>
              <a:t>.</a:t>
            </a:r>
          </a:p>
          <a:p>
            <a:pPr marL="224988" indent="-224988">
              <a:buFont typeface="+mj-lt"/>
              <a:buAutoNum type="arabicPeriod"/>
            </a:pPr>
            <a:r>
              <a:rPr lang="en-US" sz="1100" dirty="0"/>
              <a:t>Step 7: Lorem ipsum dolor sit </a:t>
            </a:r>
            <a:r>
              <a:rPr lang="en-US" sz="1100" dirty="0" err="1"/>
              <a:t>amet</a:t>
            </a:r>
            <a:r>
              <a:rPr lang="en-US" sz="1100" dirty="0"/>
              <a:t>, </a:t>
            </a:r>
            <a:r>
              <a:rPr lang="en-US" sz="1100" dirty="0" err="1"/>
              <a:t>consectetur</a:t>
            </a:r>
            <a:r>
              <a:rPr lang="en-US" sz="1100" dirty="0"/>
              <a:t> </a:t>
            </a:r>
            <a:r>
              <a:rPr lang="en-US" sz="1100" dirty="0" err="1"/>
              <a:t>adipiscing</a:t>
            </a:r>
            <a:r>
              <a:rPr lang="en-US" sz="1100" dirty="0"/>
              <a:t> </a:t>
            </a:r>
            <a:r>
              <a:rPr lang="en-US" sz="1100" dirty="0" err="1"/>
              <a:t>elit</a:t>
            </a:r>
            <a:r>
              <a:rPr lang="en-US" sz="1100" dirty="0"/>
              <a:t>.</a:t>
            </a:r>
          </a:p>
        </p:txBody>
      </p:sp>
      <p:sp>
        <p:nvSpPr>
          <p:cNvPr id="4" name="Slide Number Placeholder 3"/>
          <p:cNvSpPr>
            <a:spLocks noGrp="1"/>
          </p:cNvSpPr>
          <p:nvPr>
            <p:ph type="sldNum" sz="quarter" idx="10"/>
          </p:nvPr>
        </p:nvSpPr>
        <p:spPr/>
        <p:txBody>
          <a:bodyPr/>
          <a:lstStyle/>
          <a:p>
            <a:r>
              <a:rPr lang="en-US" dirty="0" smtClean="0"/>
              <a:t>p.</a:t>
            </a:r>
            <a:fld id="{F49EBA93-A950-420C-A4AF-3853D46D6F98}" type="slidenum">
              <a:rPr lang="en-US" smtClean="0"/>
              <a:t>8</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161689176"/>
              </p:ext>
            </p:extLst>
          </p:nvPr>
        </p:nvGraphicFramePr>
        <p:xfrm>
          <a:off x="3403296" y="4009517"/>
          <a:ext cx="3195739" cy="3392830"/>
        </p:xfrm>
        <a:graphic>
          <a:graphicData uri="http://schemas.openxmlformats.org/drawingml/2006/table">
            <a:tbl>
              <a:tblPr firstRow="1">
                <a:tableStyleId>{073A0DAA-6AF3-43AB-8588-CEC1D06C72B9}</a:tableStyleId>
              </a:tblPr>
              <a:tblGrid>
                <a:gridCol w="542636">
                  <a:extLst>
                    <a:ext uri="{9D8B030D-6E8A-4147-A177-3AD203B41FA5}">
                      <a16:colId xmlns:a16="http://schemas.microsoft.com/office/drawing/2014/main" val="889130366"/>
                    </a:ext>
                  </a:extLst>
                </a:gridCol>
                <a:gridCol w="2653103">
                  <a:extLst>
                    <a:ext uri="{9D8B030D-6E8A-4147-A177-3AD203B41FA5}">
                      <a16:colId xmlns:a16="http://schemas.microsoft.com/office/drawing/2014/main" val="524557653"/>
                    </a:ext>
                  </a:extLst>
                </a:gridCol>
              </a:tblGrid>
              <a:tr h="424104">
                <a:tc>
                  <a:txBody>
                    <a:bodyPr/>
                    <a:lstStyle/>
                    <a:p>
                      <a:pPr marL="0" marR="0" algn="ctr">
                        <a:spcBef>
                          <a:spcPts val="0"/>
                        </a:spcBef>
                        <a:spcAft>
                          <a:spcPts val="0"/>
                        </a:spcAft>
                      </a:pPr>
                      <a:r>
                        <a:rPr lang="en-US" sz="1100">
                          <a:effectLst/>
                        </a:rPr>
                        <a:t> Step</a:t>
                      </a:r>
                      <a:endParaRPr lang="en-US" sz="1100" b="1">
                        <a:effectLst/>
                        <a:latin typeface="+mn-lt"/>
                        <a:ea typeface="Times New Roman" panose="02020603050405020304" pitchFamily="18" charset="0"/>
                      </a:endParaRPr>
                    </a:p>
                  </a:txBody>
                  <a:tcPr marL="68945" marR="68945" marT="0" marB="0" anchor="ctr"/>
                </a:tc>
                <a:tc>
                  <a:txBody>
                    <a:bodyPr/>
                    <a:lstStyle/>
                    <a:p>
                      <a:pPr marL="0" marR="0" algn="ctr">
                        <a:spcBef>
                          <a:spcPts val="0"/>
                        </a:spcBef>
                        <a:spcAft>
                          <a:spcPts val="0"/>
                        </a:spcAft>
                      </a:pPr>
                      <a:r>
                        <a:rPr lang="en-US" sz="1100" dirty="0">
                          <a:effectLst/>
                        </a:rPr>
                        <a:t>Action</a:t>
                      </a:r>
                      <a:endParaRPr lang="en-US" sz="1100" b="1" dirty="0">
                        <a:effectLst/>
                        <a:latin typeface="+mn-lt"/>
                        <a:ea typeface="Times New Roman" panose="02020603050405020304" pitchFamily="18" charset="0"/>
                      </a:endParaRPr>
                    </a:p>
                  </a:txBody>
                  <a:tcPr marL="68945" marR="68945" marT="0" marB="0" anchor="ctr"/>
                </a:tc>
                <a:extLst>
                  <a:ext uri="{0D108BD9-81ED-4DB2-BD59-A6C34878D82A}">
                    <a16:rowId xmlns:a16="http://schemas.microsoft.com/office/drawing/2014/main" val="3663568520"/>
                  </a:ext>
                </a:extLst>
              </a:tr>
              <a:tr h="424104">
                <a:tc>
                  <a:txBody>
                    <a:bodyPr/>
                    <a:lstStyle/>
                    <a:p>
                      <a:pPr marL="0" marR="0" algn="ctr">
                        <a:spcBef>
                          <a:spcPts val="0"/>
                        </a:spcBef>
                        <a:spcAft>
                          <a:spcPts val="0"/>
                        </a:spcAft>
                      </a:pPr>
                      <a:r>
                        <a:rPr lang="en-US" sz="1100" dirty="0">
                          <a:effectLst/>
                        </a:rPr>
                        <a:t>1</a:t>
                      </a:r>
                      <a:endParaRPr lang="en-US" sz="1100" dirty="0">
                        <a:effectLst/>
                        <a:latin typeface="+mn-lt"/>
                        <a:ea typeface="Times New Roman" panose="02020603050405020304" pitchFamily="18" charset="0"/>
                      </a:endParaRPr>
                    </a:p>
                  </a:txBody>
                  <a:tcPr marL="68945" marR="68945" marT="0" marB="0"/>
                </a:tc>
                <a:tc>
                  <a:txBody>
                    <a:bodyPr/>
                    <a:lstStyle/>
                    <a:p>
                      <a:pPr marL="0" indent="0">
                        <a:buFont typeface="Arial" panose="020B0604020202020204" pitchFamily="34" charset="0"/>
                        <a:buNone/>
                      </a:pPr>
                      <a:r>
                        <a:rPr lang="en-US" sz="1100" dirty="0" smtClean="0"/>
                        <a:t>Use this table for a more formatted look to your procedural steps.</a:t>
                      </a:r>
                      <a:endParaRPr lang="en-US" sz="1100" baseline="0" dirty="0" smtClean="0"/>
                    </a:p>
                  </a:txBody>
                  <a:tcPr marL="68945" marR="68945" marT="0" marB="0"/>
                </a:tc>
                <a:extLst>
                  <a:ext uri="{0D108BD9-81ED-4DB2-BD59-A6C34878D82A}">
                    <a16:rowId xmlns:a16="http://schemas.microsoft.com/office/drawing/2014/main" val="48087965"/>
                  </a:ext>
                </a:extLst>
              </a:tr>
              <a:tr h="424104">
                <a:tc>
                  <a:txBody>
                    <a:bodyPr/>
                    <a:lstStyle/>
                    <a:p>
                      <a:pPr marL="0" marR="0" algn="ctr">
                        <a:spcBef>
                          <a:spcPts val="0"/>
                        </a:spcBef>
                        <a:spcAft>
                          <a:spcPts val="0"/>
                        </a:spcAft>
                      </a:pPr>
                      <a:r>
                        <a:rPr lang="en-US" sz="1100" dirty="0">
                          <a:effectLst/>
                        </a:rPr>
                        <a:t>2</a:t>
                      </a:r>
                      <a:endParaRPr lang="en-US" sz="1100" dirty="0">
                        <a:effectLst/>
                        <a:latin typeface="+mn-lt"/>
                        <a:ea typeface="Times New Roman" panose="02020603050405020304" pitchFamily="18" charset="0"/>
                      </a:endParaRPr>
                    </a:p>
                  </a:txBody>
                  <a:tcPr marL="68945" marR="68945"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Lorem ipsum dolor sit </a:t>
                      </a:r>
                      <a:r>
                        <a:rPr lang="en-US" sz="1100" dirty="0" err="1" smtClean="0"/>
                        <a:t>amet</a:t>
                      </a:r>
                      <a:r>
                        <a:rPr lang="en-US" sz="1100" dirty="0" smtClean="0"/>
                        <a:t>, </a:t>
                      </a:r>
                      <a:r>
                        <a:rPr lang="en-US" sz="1100" dirty="0" err="1" smtClean="0"/>
                        <a:t>consectetur</a:t>
                      </a:r>
                      <a:r>
                        <a:rPr lang="en-US" sz="1100" dirty="0" smtClean="0"/>
                        <a:t> </a:t>
                      </a:r>
                      <a:r>
                        <a:rPr lang="en-US" sz="1100" dirty="0" err="1" smtClean="0"/>
                        <a:t>adipiscing</a:t>
                      </a:r>
                      <a:r>
                        <a:rPr lang="en-US" sz="1100" dirty="0" smtClean="0"/>
                        <a:t> </a:t>
                      </a:r>
                      <a:r>
                        <a:rPr lang="en-US" sz="1100" dirty="0" err="1" smtClean="0"/>
                        <a:t>elit</a:t>
                      </a:r>
                      <a:r>
                        <a:rPr lang="en-US" sz="1100" dirty="0" smtClean="0"/>
                        <a:t>.</a:t>
                      </a:r>
                      <a:endParaRPr lang="en-US" sz="1100" baseline="0" dirty="0" smtClean="0"/>
                    </a:p>
                  </a:txBody>
                  <a:tcPr marL="68945" marR="68945" marT="0" marB="0"/>
                </a:tc>
                <a:extLst>
                  <a:ext uri="{0D108BD9-81ED-4DB2-BD59-A6C34878D82A}">
                    <a16:rowId xmlns:a16="http://schemas.microsoft.com/office/drawing/2014/main" val="1433579072"/>
                  </a:ext>
                </a:extLst>
              </a:tr>
              <a:tr h="424104">
                <a:tc>
                  <a:txBody>
                    <a:bodyPr/>
                    <a:lstStyle/>
                    <a:p>
                      <a:pPr marL="0" marR="0" algn="ctr">
                        <a:spcBef>
                          <a:spcPts val="0"/>
                        </a:spcBef>
                        <a:spcAft>
                          <a:spcPts val="0"/>
                        </a:spcAft>
                      </a:pPr>
                      <a:r>
                        <a:rPr lang="en-US" sz="1100" dirty="0">
                          <a:effectLst/>
                        </a:rPr>
                        <a:t>3</a:t>
                      </a:r>
                      <a:endParaRPr lang="en-US" sz="1100" dirty="0">
                        <a:effectLst/>
                        <a:latin typeface="+mn-lt"/>
                        <a:ea typeface="Times New Roman" panose="02020603050405020304" pitchFamily="18" charset="0"/>
                      </a:endParaRPr>
                    </a:p>
                  </a:txBody>
                  <a:tcPr marL="68945" marR="68945"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Lorem ipsum dolor sit </a:t>
                      </a:r>
                      <a:r>
                        <a:rPr lang="en-US" sz="1100" dirty="0" err="1" smtClean="0"/>
                        <a:t>amet</a:t>
                      </a:r>
                      <a:r>
                        <a:rPr lang="en-US" sz="1100" dirty="0" smtClean="0"/>
                        <a:t>, </a:t>
                      </a:r>
                      <a:r>
                        <a:rPr lang="en-US" sz="1100" dirty="0" err="1" smtClean="0"/>
                        <a:t>consectetur</a:t>
                      </a:r>
                      <a:r>
                        <a:rPr lang="en-US" sz="1100" dirty="0" smtClean="0"/>
                        <a:t> </a:t>
                      </a:r>
                      <a:r>
                        <a:rPr lang="en-US" sz="1100" dirty="0" err="1" smtClean="0"/>
                        <a:t>adipiscing</a:t>
                      </a:r>
                      <a:r>
                        <a:rPr lang="en-US" sz="1100" dirty="0" smtClean="0"/>
                        <a:t> </a:t>
                      </a:r>
                      <a:r>
                        <a:rPr lang="en-US" sz="1100" dirty="0" err="1" smtClean="0"/>
                        <a:t>elit</a:t>
                      </a:r>
                      <a:r>
                        <a:rPr lang="en-US" sz="1100" dirty="0" smtClean="0"/>
                        <a:t>.</a:t>
                      </a:r>
                      <a:endParaRPr lang="en-US" sz="1100" baseline="0" dirty="0" smtClean="0"/>
                    </a:p>
                  </a:txBody>
                  <a:tcPr marL="68945" marR="68945" marT="0" marB="0"/>
                </a:tc>
                <a:extLst>
                  <a:ext uri="{0D108BD9-81ED-4DB2-BD59-A6C34878D82A}">
                    <a16:rowId xmlns:a16="http://schemas.microsoft.com/office/drawing/2014/main" val="2201587467"/>
                  </a:ext>
                </a:extLst>
              </a:tr>
              <a:tr h="424104">
                <a:tc>
                  <a:txBody>
                    <a:bodyPr/>
                    <a:lstStyle/>
                    <a:p>
                      <a:pPr marL="0" marR="0" algn="ctr">
                        <a:spcBef>
                          <a:spcPts val="0"/>
                        </a:spcBef>
                        <a:spcAft>
                          <a:spcPts val="0"/>
                        </a:spcAft>
                      </a:pPr>
                      <a:r>
                        <a:rPr lang="en-US" sz="1100" dirty="0" smtClean="0">
                          <a:effectLst/>
                          <a:latin typeface="+mn-lt"/>
                          <a:ea typeface="Times New Roman" panose="02020603050405020304" pitchFamily="18" charset="0"/>
                        </a:rPr>
                        <a:t>4</a:t>
                      </a:r>
                      <a:endParaRPr lang="en-US" sz="1100" dirty="0">
                        <a:effectLst/>
                        <a:latin typeface="+mn-lt"/>
                        <a:ea typeface="Times New Roman" panose="02020603050405020304" pitchFamily="18" charset="0"/>
                      </a:endParaRPr>
                    </a:p>
                  </a:txBody>
                  <a:tcPr marL="68945" marR="68945"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Lorem ipsum dolor sit </a:t>
                      </a:r>
                      <a:r>
                        <a:rPr lang="en-US" sz="1100" dirty="0" err="1" smtClean="0"/>
                        <a:t>amet</a:t>
                      </a:r>
                      <a:r>
                        <a:rPr lang="en-US" sz="1100" dirty="0" smtClean="0"/>
                        <a:t>, </a:t>
                      </a:r>
                      <a:r>
                        <a:rPr lang="en-US" sz="1100" dirty="0" err="1" smtClean="0"/>
                        <a:t>consectetur</a:t>
                      </a:r>
                      <a:r>
                        <a:rPr lang="en-US" sz="1100" dirty="0" smtClean="0"/>
                        <a:t> </a:t>
                      </a:r>
                      <a:r>
                        <a:rPr lang="en-US" sz="1100" dirty="0" err="1" smtClean="0"/>
                        <a:t>adipiscing</a:t>
                      </a:r>
                      <a:r>
                        <a:rPr lang="en-US" sz="1100" dirty="0" smtClean="0"/>
                        <a:t> </a:t>
                      </a:r>
                      <a:r>
                        <a:rPr lang="en-US" sz="1100" dirty="0" err="1" smtClean="0"/>
                        <a:t>elit</a:t>
                      </a:r>
                      <a:r>
                        <a:rPr lang="en-US" sz="1100" dirty="0" smtClean="0"/>
                        <a:t>.</a:t>
                      </a:r>
                      <a:endParaRPr lang="en-US" sz="1100" baseline="0" dirty="0" smtClean="0"/>
                    </a:p>
                  </a:txBody>
                  <a:tcPr marL="68945" marR="68945" marT="0" marB="0"/>
                </a:tc>
                <a:extLst>
                  <a:ext uri="{0D108BD9-81ED-4DB2-BD59-A6C34878D82A}">
                    <a16:rowId xmlns:a16="http://schemas.microsoft.com/office/drawing/2014/main" val="4152521738"/>
                  </a:ext>
                </a:extLst>
              </a:tr>
              <a:tr h="424104">
                <a:tc>
                  <a:txBody>
                    <a:bodyPr/>
                    <a:lstStyle/>
                    <a:p>
                      <a:pPr marL="0" marR="0" algn="ctr">
                        <a:spcBef>
                          <a:spcPts val="0"/>
                        </a:spcBef>
                        <a:spcAft>
                          <a:spcPts val="0"/>
                        </a:spcAft>
                      </a:pPr>
                      <a:r>
                        <a:rPr lang="en-US" sz="1100" dirty="0" smtClean="0">
                          <a:effectLst/>
                          <a:latin typeface="+mn-lt"/>
                          <a:ea typeface="Times New Roman" panose="02020603050405020304" pitchFamily="18" charset="0"/>
                        </a:rPr>
                        <a:t>5</a:t>
                      </a:r>
                      <a:endParaRPr lang="en-US" sz="1100" dirty="0">
                        <a:effectLst/>
                        <a:latin typeface="+mn-lt"/>
                        <a:ea typeface="Times New Roman" panose="02020603050405020304" pitchFamily="18" charset="0"/>
                      </a:endParaRPr>
                    </a:p>
                  </a:txBody>
                  <a:tcPr marL="68945" marR="68945"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Lorem ipsum dolor sit </a:t>
                      </a:r>
                      <a:r>
                        <a:rPr lang="en-US" sz="1100" dirty="0" err="1" smtClean="0"/>
                        <a:t>amet</a:t>
                      </a:r>
                      <a:r>
                        <a:rPr lang="en-US" sz="1100" dirty="0" smtClean="0"/>
                        <a:t>, </a:t>
                      </a:r>
                      <a:r>
                        <a:rPr lang="en-US" sz="1100" dirty="0" err="1" smtClean="0"/>
                        <a:t>consectetur</a:t>
                      </a:r>
                      <a:r>
                        <a:rPr lang="en-US" sz="1100" dirty="0" smtClean="0"/>
                        <a:t> </a:t>
                      </a:r>
                      <a:r>
                        <a:rPr lang="en-US" sz="1100" dirty="0" err="1" smtClean="0"/>
                        <a:t>adipiscing</a:t>
                      </a:r>
                      <a:r>
                        <a:rPr lang="en-US" sz="1100" dirty="0" smtClean="0"/>
                        <a:t> </a:t>
                      </a:r>
                      <a:r>
                        <a:rPr lang="en-US" sz="1100" dirty="0" err="1" smtClean="0"/>
                        <a:t>elit</a:t>
                      </a:r>
                      <a:r>
                        <a:rPr lang="en-US" sz="1100" dirty="0" smtClean="0"/>
                        <a:t>.</a:t>
                      </a:r>
                      <a:endParaRPr lang="en-US" sz="1100" baseline="0" dirty="0" smtClean="0"/>
                    </a:p>
                  </a:txBody>
                  <a:tcPr marL="68945" marR="68945" marT="0" marB="0"/>
                </a:tc>
                <a:extLst>
                  <a:ext uri="{0D108BD9-81ED-4DB2-BD59-A6C34878D82A}">
                    <a16:rowId xmlns:a16="http://schemas.microsoft.com/office/drawing/2014/main" val="3326348144"/>
                  </a:ext>
                </a:extLst>
              </a:tr>
              <a:tr h="424104">
                <a:tc>
                  <a:txBody>
                    <a:bodyPr/>
                    <a:lstStyle/>
                    <a:p>
                      <a:pPr marL="0" marR="0" algn="ctr">
                        <a:spcBef>
                          <a:spcPts val="0"/>
                        </a:spcBef>
                        <a:spcAft>
                          <a:spcPts val="0"/>
                        </a:spcAft>
                      </a:pPr>
                      <a:r>
                        <a:rPr lang="en-US" sz="1100" dirty="0" smtClean="0">
                          <a:effectLst/>
                          <a:latin typeface="+mn-lt"/>
                          <a:ea typeface="Times New Roman" panose="02020603050405020304" pitchFamily="18" charset="0"/>
                        </a:rPr>
                        <a:t>6</a:t>
                      </a:r>
                      <a:endParaRPr lang="en-US" sz="1100" dirty="0">
                        <a:effectLst/>
                        <a:latin typeface="+mn-lt"/>
                        <a:ea typeface="Times New Roman" panose="02020603050405020304" pitchFamily="18" charset="0"/>
                      </a:endParaRPr>
                    </a:p>
                  </a:txBody>
                  <a:tcPr marL="68945" marR="68945"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Lorem ipsum dolor sit </a:t>
                      </a:r>
                      <a:r>
                        <a:rPr lang="en-US" sz="1100" dirty="0" err="1" smtClean="0"/>
                        <a:t>amet</a:t>
                      </a:r>
                      <a:r>
                        <a:rPr lang="en-US" sz="1100" dirty="0" smtClean="0"/>
                        <a:t>, </a:t>
                      </a:r>
                      <a:r>
                        <a:rPr lang="en-US" sz="1100" dirty="0" err="1" smtClean="0"/>
                        <a:t>consectetur</a:t>
                      </a:r>
                      <a:r>
                        <a:rPr lang="en-US" sz="1100" dirty="0" smtClean="0"/>
                        <a:t> </a:t>
                      </a:r>
                      <a:r>
                        <a:rPr lang="en-US" sz="1100" dirty="0" err="1" smtClean="0"/>
                        <a:t>adipiscing</a:t>
                      </a:r>
                      <a:r>
                        <a:rPr lang="en-US" sz="1100" dirty="0" smtClean="0"/>
                        <a:t> </a:t>
                      </a:r>
                      <a:r>
                        <a:rPr lang="en-US" sz="1100" dirty="0" err="1" smtClean="0"/>
                        <a:t>elit</a:t>
                      </a:r>
                      <a:r>
                        <a:rPr lang="en-US" sz="1100" dirty="0" smtClean="0"/>
                        <a:t>.</a:t>
                      </a:r>
                      <a:endParaRPr lang="en-US" sz="1100" baseline="0" dirty="0" smtClean="0"/>
                    </a:p>
                  </a:txBody>
                  <a:tcPr marL="68945" marR="68945" marT="0" marB="0"/>
                </a:tc>
                <a:extLst>
                  <a:ext uri="{0D108BD9-81ED-4DB2-BD59-A6C34878D82A}">
                    <a16:rowId xmlns:a16="http://schemas.microsoft.com/office/drawing/2014/main" val="2806160163"/>
                  </a:ext>
                </a:extLst>
              </a:tr>
              <a:tr h="424104">
                <a:tc>
                  <a:txBody>
                    <a:bodyPr/>
                    <a:lstStyle/>
                    <a:p>
                      <a:pPr marL="0" marR="0" algn="ctr">
                        <a:spcBef>
                          <a:spcPts val="0"/>
                        </a:spcBef>
                        <a:spcAft>
                          <a:spcPts val="0"/>
                        </a:spcAft>
                      </a:pPr>
                      <a:r>
                        <a:rPr lang="en-US" sz="1100" dirty="0" smtClean="0">
                          <a:effectLst/>
                          <a:latin typeface="+mn-lt"/>
                          <a:ea typeface="Times New Roman" panose="02020603050405020304" pitchFamily="18" charset="0"/>
                        </a:rPr>
                        <a:t>7</a:t>
                      </a:r>
                      <a:endParaRPr lang="en-US" sz="1100" dirty="0">
                        <a:effectLst/>
                        <a:latin typeface="+mn-lt"/>
                        <a:ea typeface="Times New Roman" panose="02020603050405020304" pitchFamily="18" charset="0"/>
                      </a:endParaRPr>
                    </a:p>
                  </a:txBody>
                  <a:tcPr marL="68945" marR="68945"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Lorem ipsum dolor sit </a:t>
                      </a:r>
                      <a:r>
                        <a:rPr lang="en-US" sz="1100" dirty="0" err="1" smtClean="0"/>
                        <a:t>amet</a:t>
                      </a:r>
                      <a:r>
                        <a:rPr lang="en-US" sz="1100" dirty="0" smtClean="0"/>
                        <a:t>, </a:t>
                      </a:r>
                      <a:r>
                        <a:rPr lang="en-US" sz="1100" dirty="0" err="1" smtClean="0"/>
                        <a:t>consectetur</a:t>
                      </a:r>
                      <a:r>
                        <a:rPr lang="en-US" sz="1100" dirty="0" smtClean="0"/>
                        <a:t> </a:t>
                      </a:r>
                      <a:r>
                        <a:rPr lang="en-US" sz="1100" dirty="0" err="1" smtClean="0"/>
                        <a:t>adipiscing</a:t>
                      </a:r>
                      <a:r>
                        <a:rPr lang="en-US" sz="1100" dirty="0" smtClean="0"/>
                        <a:t> </a:t>
                      </a:r>
                      <a:r>
                        <a:rPr lang="en-US" sz="1100" dirty="0" err="1" smtClean="0"/>
                        <a:t>elit</a:t>
                      </a:r>
                      <a:r>
                        <a:rPr lang="en-US" sz="1100" dirty="0" smtClean="0"/>
                        <a:t>.</a:t>
                      </a:r>
                      <a:endParaRPr lang="en-US" sz="1100" baseline="0" dirty="0" smtClean="0"/>
                    </a:p>
                  </a:txBody>
                  <a:tcPr marL="68945" marR="68945" marT="0" marB="0"/>
                </a:tc>
                <a:extLst>
                  <a:ext uri="{0D108BD9-81ED-4DB2-BD59-A6C34878D82A}">
                    <a16:rowId xmlns:a16="http://schemas.microsoft.com/office/drawing/2014/main" val="416921980"/>
                  </a:ext>
                </a:extLst>
              </a:tr>
            </a:tbl>
          </a:graphicData>
        </a:graphic>
      </p:graphicFrame>
      <p:sp>
        <p:nvSpPr>
          <p:cNvPr id="6" name="Footer Placeholder 5"/>
          <p:cNvSpPr>
            <a:spLocks noGrp="1"/>
          </p:cNvSpPr>
          <p:nvPr>
            <p:ph type="ftr" sz="quarter" idx="11"/>
          </p:nvPr>
        </p:nvSpPr>
        <p:spPr/>
        <p:txBody>
          <a:bodyPr/>
          <a:lstStyle/>
          <a:p>
            <a:r>
              <a:rPr lang="en-US" smtClean="0"/>
              <a:t>Banner 9 Training</a:t>
            </a:r>
            <a:endParaRPr lang="en-US" dirty="0"/>
          </a:p>
        </p:txBody>
      </p:sp>
      <p:sp>
        <p:nvSpPr>
          <p:cNvPr id="7" name="Header Placeholder 6"/>
          <p:cNvSpPr>
            <a:spLocks noGrp="1"/>
          </p:cNvSpPr>
          <p:nvPr>
            <p:ph type="hdr" sz="quarter" idx="12"/>
          </p:nvPr>
        </p:nvSpPr>
        <p:spPr/>
        <p:txBody>
          <a:bodyPr/>
          <a:lstStyle/>
          <a:p>
            <a:r>
              <a:rPr lang="en-US" smtClean="0"/>
              <a:t>Job Aid: &lt;Name of Process/Task Here&gt;</a:t>
            </a:r>
            <a:endParaRPr lang="en-US" dirty="0"/>
          </a:p>
        </p:txBody>
      </p:sp>
      <p:sp>
        <p:nvSpPr>
          <p:cNvPr id="8" name="Date Placeholder 7"/>
          <p:cNvSpPr>
            <a:spLocks noGrp="1"/>
          </p:cNvSpPr>
          <p:nvPr>
            <p:ph type="dt" idx="13"/>
          </p:nvPr>
        </p:nvSpPr>
        <p:spPr/>
        <p:txBody>
          <a:bodyPr/>
          <a:lstStyle/>
          <a:p>
            <a:fld id="{FF9EC3E7-8DB0-410C-B65D-CDC8306093E7}" type="datetime5">
              <a:rPr lang="en-US" smtClean="0"/>
              <a:t>17-Sep-18</a:t>
            </a:fld>
            <a:endParaRPr lang="en-US" dirty="0"/>
          </a:p>
        </p:txBody>
      </p:sp>
    </p:spTree>
    <p:extLst>
      <p:ext uri="{BB962C8B-B14F-4D97-AF65-F5344CB8AC3E}">
        <p14:creationId xmlns:p14="http://schemas.microsoft.com/office/powerpoint/2010/main" val="306261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3738" y="579438"/>
            <a:ext cx="5507037" cy="3098800"/>
          </a:xfrm>
        </p:spPr>
      </p:sp>
      <p:sp>
        <p:nvSpPr>
          <p:cNvPr id="3" name="Notes Placeholder 2"/>
          <p:cNvSpPr>
            <a:spLocks noGrp="1"/>
          </p:cNvSpPr>
          <p:nvPr>
            <p:ph type="body" idx="1"/>
          </p:nvPr>
        </p:nvSpPr>
        <p:spPr>
          <a:xfrm>
            <a:off x="295481" y="4009513"/>
            <a:ext cx="2826809" cy="4082886"/>
          </a:xfrm>
        </p:spPr>
        <p:txBody>
          <a:bodyPr numCol="1">
            <a:noAutofit/>
          </a:bodyPr>
          <a:lstStyle/>
          <a:p>
            <a:r>
              <a:rPr lang="en-US" b="1" dirty="0" smtClean="0"/>
              <a:t>Narrative</a:t>
            </a:r>
            <a:r>
              <a:rPr lang="en-US" b="1" baseline="0" dirty="0" smtClean="0"/>
              <a:t> before step/action list</a:t>
            </a:r>
          </a:p>
          <a:p>
            <a:pPr defTabSz="918492"/>
            <a:r>
              <a:rPr lang="en-US" sz="1100" dirty="0"/>
              <a:t>Use this text box for </a:t>
            </a:r>
            <a:r>
              <a:rPr lang="en-US" sz="1100" b="1" dirty="0"/>
              <a:t>plain</a:t>
            </a:r>
            <a:r>
              <a:rPr lang="en-US" sz="1100" dirty="0"/>
              <a:t> formatted narrative and procedural steps.</a:t>
            </a:r>
          </a:p>
          <a:p>
            <a:pPr defTabSz="918492"/>
            <a:endParaRPr lang="en-US" b="1" dirty="0" smtClean="0"/>
          </a:p>
          <a:p>
            <a:r>
              <a:rPr lang="en-US" b="1" dirty="0" smtClean="0"/>
              <a:t>Plain Step/Action List</a:t>
            </a:r>
          </a:p>
          <a:p>
            <a:pPr marL="224988" indent="-224988">
              <a:buFont typeface="+mj-lt"/>
              <a:buAutoNum type="arabicPeriod"/>
            </a:pPr>
            <a:r>
              <a:rPr lang="en-US" sz="1100" dirty="0"/>
              <a:t>Step 1: Lorem ipsum dolor sit </a:t>
            </a:r>
            <a:r>
              <a:rPr lang="en-US" sz="1100" dirty="0" err="1"/>
              <a:t>amet</a:t>
            </a:r>
            <a:r>
              <a:rPr lang="en-US" sz="1100" dirty="0"/>
              <a:t>, </a:t>
            </a:r>
            <a:r>
              <a:rPr lang="en-US" sz="1100" dirty="0" err="1"/>
              <a:t>consectetur</a:t>
            </a:r>
            <a:r>
              <a:rPr lang="en-US" sz="1100" dirty="0"/>
              <a:t> </a:t>
            </a:r>
            <a:r>
              <a:rPr lang="en-US" sz="1100" dirty="0" err="1"/>
              <a:t>adipiscing</a:t>
            </a:r>
            <a:r>
              <a:rPr lang="en-US" sz="1100" dirty="0"/>
              <a:t> </a:t>
            </a:r>
            <a:r>
              <a:rPr lang="en-US" sz="1100" dirty="0" err="1"/>
              <a:t>elit</a:t>
            </a:r>
            <a:r>
              <a:rPr lang="en-US" sz="1100" dirty="0"/>
              <a:t>.</a:t>
            </a:r>
          </a:p>
          <a:p>
            <a:pPr marL="224988" indent="-224988">
              <a:buFont typeface="+mj-lt"/>
              <a:buAutoNum type="arabicPeriod"/>
            </a:pPr>
            <a:r>
              <a:rPr lang="en-US" sz="1100" dirty="0"/>
              <a:t>Step 2: Lorem ipsum dolor sit </a:t>
            </a:r>
            <a:r>
              <a:rPr lang="en-US" sz="1100" dirty="0" err="1"/>
              <a:t>amet</a:t>
            </a:r>
            <a:r>
              <a:rPr lang="en-US" sz="1100" dirty="0"/>
              <a:t>, </a:t>
            </a:r>
            <a:r>
              <a:rPr lang="en-US" sz="1100" dirty="0" err="1"/>
              <a:t>consectetur</a:t>
            </a:r>
            <a:r>
              <a:rPr lang="en-US" sz="1100" dirty="0"/>
              <a:t> </a:t>
            </a:r>
            <a:r>
              <a:rPr lang="en-US" sz="1100" dirty="0" err="1"/>
              <a:t>adipiscing</a:t>
            </a:r>
            <a:r>
              <a:rPr lang="en-US" sz="1100" dirty="0"/>
              <a:t> </a:t>
            </a:r>
            <a:r>
              <a:rPr lang="en-US" sz="1100" dirty="0" err="1"/>
              <a:t>elit</a:t>
            </a:r>
            <a:r>
              <a:rPr lang="en-US" sz="1100" dirty="0"/>
              <a:t>.</a:t>
            </a:r>
          </a:p>
          <a:p>
            <a:pPr marL="224988" indent="-224988">
              <a:buFont typeface="+mj-lt"/>
              <a:buAutoNum type="arabicPeriod"/>
            </a:pPr>
            <a:r>
              <a:rPr lang="en-US" sz="1100" dirty="0"/>
              <a:t>Step 3: Lorem ipsum dolor sit </a:t>
            </a:r>
            <a:r>
              <a:rPr lang="en-US" sz="1100" dirty="0" err="1"/>
              <a:t>amet</a:t>
            </a:r>
            <a:r>
              <a:rPr lang="en-US" sz="1100" dirty="0"/>
              <a:t>, </a:t>
            </a:r>
            <a:r>
              <a:rPr lang="en-US" sz="1100" dirty="0" err="1"/>
              <a:t>consectetur</a:t>
            </a:r>
            <a:r>
              <a:rPr lang="en-US" sz="1100" dirty="0"/>
              <a:t> </a:t>
            </a:r>
            <a:r>
              <a:rPr lang="en-US" sz="1100" dirty="0" err="1"/>
              <a:t>adipiscing</a:t>
            </a:r>
            <a:r>
              <a:rPr lang="en-US" sz="1100" dirty="0"/>
              <a:t> </a:t>
            </a:r>
            <a:r>
              <a:rPr lang="en-US" sz="1100" dirty="0" err="1"/>
              <a:t>elit</a:t>
            </a:r>
            <a:r>
              <a:rPr lang="en-US" sz="1100" dirty="0"/>
              <a:t>.</a:t>
            </a:r>
          </a:p>
          <a:p>
            <a:pPr marL="224988" indent="-224988">
              <a:buFont typeface="+mj-lt"/>
              <a:buAutoNum type="arabicPeriod"/>
            </a:pPr>
            <a:r>
              <a:rPr lang="en-US" sz="1100" dirty="0"/>
              <a:t>Step 4: Lorem ipsum dolor sit </a:t>
            </a:r>
            <a:r>
              <a:rPr lang="en-US" sz="1100" dirty="0" err="1"/>
              <a:t>amet</a:t>
            </a:r>
            <a:r>
              <a:rPr lang="en-US" sz="1100" dirty="0"/>
              <a:t>, </a:t>
            </a:r>
            <a:r>
              <a:rPr lang="en-US" sz="1100" dirty="0" err="1"/>
              <a:t>consectetur</a:t>
            </a:r>
            <a:r>
              <a:rPr lang="en-US" sz="1100" dirty="0"/>
              <a:t> </a:t>
            </a:r>
            <a:r>
              <a:rPr lang="en-US" sz="1100" dirty="0" err="1"/>
              <a:t>adipiscing</a:t>
            </a:r>
            <a:r>
              <a:rPr lang="en-US" sz="1100" dirty="0"/>
              <a:t> </a:t>
            </a:r>
            <a:r>
              <a:rPr lang="en-US" sz="1100" dirty="0" err="1"/>
              <a:t>elit</a:t>
            </a:r>
            <a:r>
              <a:rPr lang="en-US" sz="1100" dirty="0"/>
              <a:t>.</a:t>
            </a:r>
          </a:p>
          <a:p>
            <a:pPr marL="224988" indent="-224988">
              <a:buFont typeface="+mj-lt"/>
              <a:buAutoNum type="arabicPeriod"/>
            </a:pPr>
            <a:r>
              <a:rPr lang="en-US" sz="1100" dirty="0"/>
              <a:t>Step 5: Lorem ipsum dolor sit </a:t>
            </a:r>
            <a:r>
              <a:rPr lang="en-US" sz="1100" dirty="0" err="1"/>
              <a:t>amet</a:t>
            </a:r>
            <a:r>
              <a:rPr lang="en-US" sz="1100" dirty="0"/>
              <a:t>, </a:t>
            </a:r>
            <a:r>
              <a:rPr lang="en-US" sz="1100" dirty="0" err="1"/>
              <a:t>consectetur</a:t>
            </a:r>
            <a:r>
              <a:rPr lang="en-US" sz="1100" dirty="0"/>
              <a:t> </a:t>
            </a:r>
            <a:r>
              <a:rPr lang="en-US" sz="1100" dirty="0" err="1"/>
              <a:t>adipiscing</a:t>
            </a:r>
            <a:r>
              <a:rPr lang="en-US" sz="1100" dirty="0"/>
              <a:t> </a:t>
            </a:r>
            <a:r>
              <a:rPr lang="en-US" sz="1100" dirty="0" err="1"/>
              <a:t>elit</a:t>
            </a:r>
            <a:r>
              <a:rPr lang="en-US" sz="1100" dirty="0"/>
              <a:t>.</a:t>
            </a:r>
          </a:p>
          <a:p>
            <a:pPr marL="224988" indent="-224988">
              <a:buFont typeface="+mj-lt"/>
              <a:buAutoNum type="arabicPeriod"/>
            </a:pPr>
            <a:r>
              <a:rPr lang="en-US" sz="1100" dirty="0"/>
              <a:t>Step 6: Lorem ipsum dolor sit </a:t>
            </a:r>
            <a:r>
              <a:rPr lang="en-US" sz="1100" dirty="0" err="1"/>
              <a:t>amet</a:t>
            </a:r>
            <a:r>
              <a:rPr lang="en-US" sz="1100" dirty="0"/>
              <a:t>, </a:t>
            </a:r>
            <a:r>
              <a:rPr lang="en-US" sz="1100" dirty="0" err="1"/>
              <a:t>consectetur</a:t>
            </a:r>
            <a:r>
              <a:rPr lang="en-US" sz="1100" dirty="0"/>
              <a:t> </a:t>
            </a:r>
            <a:r>
              <a:rPr lang="en-US" sz="1100" dirty="0" err="1"/>
              <a:t>adipiscing</a:t>
            </a:r>
            <a:r>
              <a:rPr lang="en-US" sz="1100" dirty="0"/>
              <a:t> </a:t>
            </a:r>
            <a:r>
              <a:rPr lang="en-US" sz="1100" dirty="0" err="1"/>
              <a:t>elit</a:t>
            </a:r>
            <a:r>
              <a:rPr lang="en-US" sz="1100" dirty="0"/>
              <a:t>.</a:t>
            </a:r>
          </a:p>
          <a:p>
            <a:pPr marL="224988" indent="-224988">
              <a:buFont typeface="+mj-lt"/>
              <a:buAutoNum type="arabicPeriod"/>
            </a:pPr>
            <a:r>
              <a:rPr lang="en-US" sz="1100" dirty="0"/>
              <a:t>Step 7: Lorem ipsum dolor sit </a:t>
            </a:r>
            <a:r>
              <a:rPr lang="en-US" sz="1100" dirty="0" err="1"/>
              <a:t>amet</a:t>
            </a:r>
            <a:r>
              <a:rPr lang="en-US" sz="1100" dirty="0"/>
              <a:t>, </a:t>
            </a:r>
            <a:r>
              <a:rPr lang="en-US" sz="1100" dirty="0" err="1"/>
              <a:t>consectetur</a:t>
            </a:r>
            <a:r>
              <a:rPr lang="en-US" sz="1100" dirty="0"/>
              <a:t> </a:t>
            </a:r>
            <a:r>
              <a:rPr lang="en-US" sz="1100" dirty="0" err="1"/>
              <a:t>adipiscing</a:t>
            </a:r>
            <a:r>
              <a:rPr lang="en-US" sz="1100" dirty="0"/>
              <a:t> </a:t>
            </a:r>
            <a:r>
              <a:rPr lang="en-US" sz="1100" dirty="0" err="1"/>
              <a:t>elit</a:t>
            </a:r>
            <a:r>
              <a:rPr lang="en-US" sz="1100" dirty="0"/>
              <a:t>.</a:t>
            </a:r>
          </a:p>
        </p:txBody>
      </p:sp>
      <p:sp>
        <p:nvSpPr>
          <p:cNvPr id="4" name="Slide Number Placeholder 3"/>
          <p:cNvSpPr>
            <a:spLocks noGrp="1"/>
          </p:cNvSpPr>
          <p:nvPr>
            <p:ph type="sldNum" sz="quarter" idx="10"/>
          </p:nvPr>
        </p:nvSpPr>
        <p:spPr/>
        <p:txBody>
          <a:bodyPr/>
          <a:lstStyle/>
          <a:p>
            <a:r>
              <a:rPr lang="en-US" dirty="0" smtClean="0"/>
              <a:t>p.</a:t>
            </a:r>
            <a:fld id="{F49EBA93-A950-420C-A4AF-3853D46D6F98}" type="slidenum">
              <a:rPr lang="en-US" smtClean="0"/>
              <a:t>9</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161689176"/>
              </p:ext>
            </p:extLst>
          </p:nvPr>
        </p:nvGraphicFramePr>
        <p:xfrm>
          <a:off x="3403296" y="4009517"/>
          <a:ext cx="3195739" cy="3392830"/>
        </p:xfrm>
        <a:graphic>
          <a:graphicData uri="http://schemas.openxmlformats.org/drawingml/2006/table">
            <a:tbl>
              <a:tblPr firstRow="1">
                <a:tableStyleId>{073A0DAA-6AF3-43AB-8588-CEC1D06C72B9}</a:tableStyleId>
              </a:tblPr>
              <a:tblGrid>
                <a:gridCol w="542636">
                  <a:extLst>
                    <a:ext uri="{9D8B030D-6E8A-4147-A177-3AD203B41FA5}">
                      <a16:colId xmlns:a16="http://schemas.microsoft.com/office/drawing/2014/main" val="889130366"/>
                    </a:ext>
                  </a:extLst>
                </a:gridCol>
                <a:gridCol w="2653103">
                  <a:extLst>
                    <a:ext uri="{9D8B030D-6E8A-4147-A177-3AD203B41FA5}">
                      <a16:colId xmlns:a16="http://schemas.microsoft.com/office/drawing/2014/main" val="524557653"/>
                    </a:ext>
                  </a:extLst>
                </a:gridCol>
              </a:tblGrid>
              <a:tr h="424104">
                <a:tc>
                  <a:txBody>
                    <a:bodyPr/>
                    <a:lstStyle/>
                    <a:p>
                      <a:pPr marL="0" marR="0" algn="ctr">
                        <a:spcBef>
                          <a:spcPts val="0"/>
                        </a:spcBef>
                        <a:spcAft>
                          <a:spcPts val="0"/>
                        </a:spcAft>
                      </a:pPr>
                      <a:r>
                        <a:rPr lang="en-US" sz="1100">
                          <a:effectLst/>
                        </a:rPr>
                        <a:t> Step</a:t>
                      </a:r>
                      <a:endParaRPr lang="en-US" sz="1100" b="1">
                        <a:effectLst/>
                        <a:latin typeface="+mn-lt"/>
                        <a:ea typeface="Times New Roman" panose="02020603050405020304" pitchFamily="18" charset="0"/>
                      </a:endParaRPr>
                    </a:p>
                  </a:txBody>
                  <a:tcPr marL="68945" marR="68945" marT="0" marB="0" anchor="ctr"/>
                </a:tc>
                <a:tc>
                  <a:txBody>
                    <a:bodyPr/>
                    <a:lstStyle/>
                    <a:p>
                      <a:pPr marL="0" marR="0" algn="ctr">
                        <a:spcBef>
                          <a:spcPts val="0"/>
                        </a:spcBef>
                        <a:spcAft>
                          <a:spcPts val="0"/>
                        </a:spcAft>
                      </a:pPr>
                      <a:r>
                        <a:rPr lang="en-US" sz="1100" dirty="0">
                          <a:effectLst/>
                        </a:rPr>
                        <a:t>Action</a:t>
                      </a:r>
                      <a:endParaRPr lang="en-US" sz="1100" b="1" dirty="0">
                        <a:effectLst/>
                        <a:latin typeface="+mn-lt"/>
                        <a:ea typeface="Times New Roman" panose="02020603050405020304" pitchFamily="18" charset="0"/>
                      </a:endParaRPr>
                    </a:p>
                  </a:txBody>
                  <a:tcPr marL="68945" marR="68945" marT="0" marB="0" anchor="ctr"/>
                </a:tc>
                <a:extLst>
                  <a:ext uri="{0D108BD9-81ED-4DB2-BD59-A6C34878D82A}">
                    <a16:rowId xmlns:a16="http://schemas.microsoft.com/office/drawing/2014/main" val="3663568520"/>
                  </a:ext>
                </a:extLst>
              </a:tr>
              <a:tr h="424104">
                <a:tc>
                  <a:txBody>
                    <a:bodyPr/>
                    <a:lstStyle/>
                    <a:p>
                      <a:pPr marL="0" marR="0" algn="ctr">
                        <a:spcBef>
                          <a:spcPts val="0"/>
                        </a:spcBef>
                        <a:spcAft>
                          <a:spcPts val="0"/>
                        </a:spcAft>
                      </a:pPr>
                      <a:r>
                        <a:rPr lang="en-US" sz="1100" dirty="0">
                          <a:effectLst/>
                        </a:rPr>
                        <a:t>1</a:t>
                      </a:r>
                      <a:endParaRPr lang="en-US" sz="1100" dirty="0">
                        <a:effectLst/>
                        <a:latin typeface="+mn-lt"/>
                        <a:ea typeface="Times New Roman" panose="02020603050405020304" pitchFamily="18" charset="0"/>
                      </a:endParaRPr>
                    </a:p>
                  </a:txBody>
                  <a:tcPr marL="68945" marR="68945" marT="0" marB="0"/>
                </a:tc>
                <a:tc>
                  <a:txBody>
                    <a:bodyPr/>
                    <a:lstStyle/>
                    <a:p>
                      <a:pPr marL="0" indent="0">
                        <a:buFont typeface="Arial" panose="020B0604020202020204" pitchFamily="34" charset="0"/>
                        <a:buNone/>
                      </a:pPr>
                      <a:r>
                        <a:rPr lang="en-US" sz="1100" dirty="0" smtClean="0"/>
                        <a:t>Use this table for a more formatted look to your procedural steps.</a:t>
                      </a:r>
                      <a:endParaRPr lang="en-US" sz="1100" baseline="0" dirty="0" smtClean="0"/>
                    </a:p>
                  </a:txBody>
                  <a:tcPr marL="68945" marR="68945" marT="0" marB="0"/>
                </a:tc>
                <a:extLst>
                  <a:ext uri="{0D108BD9-81ED-4DB2-BD59-A6C34878D82A}">
                    <a16:rowId xmlns:a16="http://schemas.microsoft.com/office/drawing/2014/main" val="48087965"/>
                  </a:ext>
                </a:extLst>
              </a:tr>
              <a:tr h="424104">
                <a:tc>
                  <a:txBody>
                    <a:bodyPr/>
                    <a:lstStyle/>
                    <a:p>
                      <a:pPr marL="0" marR="0" algn="ctr">
                        <a:spcBef>
                          <a:spcPts val="0"/>
                        </a:spcBef>
                        <a:spcAft>
                          <a:spcPts val="0"/>
                        </a:spcAft>
                      </a:pPr>
                      <a:r>
                        <a:rPr lang="en-US" sz="1100" dirty="0">
                          <a:effectLst/>
                        </a:rPr>
                        <a:t>2</a:t>
                      </a:r>
                      <a:endParaRPr lang="en-US" sz="1100" dirty="0">
                        <a:effectLst/>
                        <a:latin typeface="+mn-lt"/>
                        <a:ea typeface="Times New Roman" panose="02020603050405020304" pitchFamily="18" charset="0"/>
                      </a:endParaRPr>
                    </a:p>
                  </a:txBody>
                  <a:tcPr marL="68945" marR="68945"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Lorem ipsum dolor sit </a:t>
                      </a:r>
                      <a:r>
                        <a:rPr lang="en-US" sz="1100" dirty="0" err="1" smtClean="0"/>
                        <a:t>amet</a:t>
                      </a:r>
                      <a:r>
                        <a:rPr lang="en-US" sz="1100" dirty="0" smtClean="0"/>
                        <a:t>, </a:t>
                      </a:r>
                      <a:r>
                        <a:rPr lang="en-US" sz="1100" dirty="0" err="1" smtClean="0"/>
                        <a:t>consectetur</a:t>
                      </a:r>
                      <a:r>
                        <a:rPr lang="en-US" sz="1100" dirty="0" smtClean="0"/>
                        <a:t> </a:t>
                      </a:r>
                      <a:r>
                        <a:rPr lang="en-US" sz="1100" dirty="0" err="1" smtClean="0"/>
                        <a:t>adipiscing</a:t>
                      </a:r>
                      <a:r>
                        <a:rPr lang="en-US" sz="1100" dirty="0" smtClean="0"/>
                        <a:t> </a:t>
                      </a:r>
                      <a:r>
                        <a:rPr lang="en-US" sz="1100" dirty="0" err="1" smtClean="0"/>
                        <a:t>elit</a:t>
                      </a:r>
                      <a:r>
                        <a:rPr lang="en-US" sz="1100" dirty="0" smtClean="0"/>
                        <a:t>.</a:t>
                      </a:r>
                      <a:endParaRPr lang="en-US" sz="1100" baseline="0" dirty="0" smtClean="0"/>
                    </a:p>
                  </a:txBody>
                  <a:tcPr marL="68945" marR="68945" marT="0" marB="0"/>
                </a:tc>
                <a:extLst>
                  <a:ext uri="{0D108BD9-81ED-4DB2-BD59-A6C34878D82A}">
                    <a16:rowId xmlns:a16="http://schemas.microsoft.com/office/drawing/2014/main" val="1433579072"/>
                  </a:ext>
                </a:extLst>
              </a:tr>
              <a:tr h="424104">
                <a:tc>
                  <a:txBody>
                    <a:bodyPr/>
                    <a:lstStyle/>
                    <a:p>
                      <a:pPr marL="0" marR="0" algn="ctr">
                        <a:spcBef>
                          <a:spcPts val="0"/>
                        </a:spcBef>
                        <a:spcAft>
                          <a:spcPts val="0"/>
                        </a:spcAft>
                      </a:pPr>
                      <a:r>
                        <a:rPr lang="en-US" sz="1100" dirty="0">
                          <a:effectLst/>
                        </a:rPr>
                        <a:t>3</a:t>
                      </a:r>
                      <a:endParaRPr lang="en-US" sz="1100" dirty="0">
                        <a:effectLst/>
                        <a:latin typeface="+mn-lt"/>
                        <a:ea typeface="Times New Roman" panose="02020603050405020304" pitchFamily="18" charset="0"/>
                      </a:endParaRPr>
                    </a:p>
                  </a:txBody>
                  <a:tcPr marL="68945" marR="68945"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Lorem ipsum dolor sit </a:t>
                      </a:r>
                      <a:r>
                        <a:rPr lang="en-US" sz="1100" dirty="0" err="1" smtClean="0"/>
                        <a:t>amet</a:t>
                      </a:r>
                      <a:r>
                        <a:rPr lang="en-US" sz="1100" dirty="0" smtClean="0"/>
                        <a:t>, </a:t>
                      </a:r>
                      <a:r>
                        <a:rPr lang="en-US" sz="1100" dirty="0" err="1" smtClean="0"/>
                        <a:t>consectetur</a:t>
                      </a:r>
                      <a:r>
                        <a:rPr lang="en-US" sz="1100" dirty="0" smtClean="0"/>
                        <a:t> </a:t>
                      </a:r>
                      <a:r>
                        <a:rPr lang="en-US" sz="1100" dirty="0" err="1" smtClean="0"/>
                        <a:t>adipiscing</a:t>
                      </a:r>
                      <a:r>
                        <a:rPr lang="en-US" sz="1100" dirty="0" smtClean="0"/>
                        <a:t> </a:t>
                      </a:r>
                      <a:r>
                        <a:rPr lang="en-US" sz="1100" dirty="0" err="1" smtClean="0"/>
                        <a:t>elit</a:t>
                      </a:r>
                      <a:r>
                        <a:rPr lang="en-US" sz="1100" dirty="0" smtClean="0"/>
                        <a:t>.</a:t>
                      </a:r>
                      <a:endParaRPr lang="en-US" sz="1100" baseline="0" dirty="0" smtClean="0"/>
                    </a:p>
                  </a:txBody>
                  <a:tcPr marL="68945" marR="68945" marT="0" marB="0"/>
                </a:tc>
                <a:extLst>
                  <a:ext uri="{0D108BD9-81ED-4DB2-BD59-A6C34878D82A}">
                    <a16:rowId xmlns:a16="http://schemas.microsoft.com/office/drawing/2014/main" val="2201587467"/>
                  </a:ext>
                </a:extLst>
              </a:tr>
              <a:tr h="424104">
                <a:tc>
                  <a:txBody>
                    <a:bodyPr/>
                    <a:lstStyle/>
                    <a:p>
                      <a:pPr marL="0" marR="0" algn="ctr">
                        <a:spcBef>
                          <a:spcPts val="0"/>
                        </a:spcBef>
                        <a:spcAft>
                          <a:spcPts val="0"/>
                        </a:spcAft>
                      </a:pPr>
                      <a:r>
                        <a:rPr lang="en-US" sz="1100" dirty="0" smtClean="0">
                          <a:effectLst/>
                          <a:latin typeface="+mn-lt"/>
                          <a:ea typeface="Times New Roman" panose="02020603050405020304" pitchFamily="18" charset="0"/>
                        </a:rPr>
                        <a:t>4</a:t>
                      </a:r>
                      <a:endParaRPr lang="en-US" sz="1100" dirty="0">
                        <a:effectLst/>
                        <a:latin typeface="+mn-lt"/>
                        <a:ea typeface="Times New Roman" panose="02020603050405020304" pitchFamily="18" charset="0"/>
                      </a:endParaRPr>
                    </a:p>
                  </a:txBody>
                  <a:tcPr marL="68945" marR="68945"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Lorem ipsum dolor sit </a:t>
                      </a:r>
                      <a:r>
                        <a:rPr lang="en-US" sz="1100" dirty="0" err="1" smtClean="0"/>
                        <a:t>amet</a:t>
                      </a:r>
                      <a:r>
                        <a:rPr lang="en-US" sz="1100" dirty="0" smtClean="0"/>
                        <a:t>, </a:t>
                      </a:r>
                      <a:r>
                        <a:rPr lang="en-US" sz="1100" dirty="0" err="1" smtClean="0"/>
                        <a:t>consectetur</a:t>
                      </a:r>
                      <a:r>
                        <a:rPr lang="en-US" sz="1100" dirty="0" smtClean="0"/>
                        <a:t> </a:t>
                      </a:r>
                      <a:r>
                        <a:rPr lang="en-US" sz="1100" dirty="0" err="1" smtClean="0"/>
                        <a:t>adipiscing</a:t>
                      </a:r>
                      <a:r>
                        <a:rPr lang="en-US" sz="1100" dirty="0" smtClean="0"/>
                        <a:t> </a:t>
                      </a:r>
                      <a:r>
                        <a:rPr lang="en-US" sz="1100" dirty="0" err="1" smtClean="0"/>
                        <a:t>elit</a:t>
                      </a:r>
                      <a:r>
                        <a:rPr lang="en-US" sz="1100" dirty="0" smtClean="0"/>
                        <a:t>.</a:t>
                      </a:r>
                      <a:endParaRPr lang="en-US" sz="1100" baseline="0" dirty="0" smtClean="0"/>
                    </a:p>
                  </a:txBody>
                  <a:tcPr marL="68945" marR="68945" marT="0" marB="0"/>
                </a:tc>
                <a:extLst>
                  <a:ext uri="{0D108BD9-81ED-4DB2-BD59-A6C34878D82A}">
                    <a16:rowId xmlns:a16="http://schemas.microsoft.com/office/drawing/2014/main" val="4152521738"/>
                  </a:ext>
                </a:extLst>
              </a:tr>
              <a:tr h="424104">
                <a:tc>
                  <a:txBody>
                    <a:bodyPr/>
                    <a:lstStyle/>
                    <a:p>
                      <a:pPr marL="0" marR="0" algn="ctr">
                        <a:spcBef>
                          <a:spcPts val="0"/>
                        </a:spcBef>
                        <a:spcAft>
                          <a:spcPts val="0"/>
                        </a:spcAft>
                      </a:pPr>
                      <a:r>
                        <a:rPr lang="en-US" sz="1100" dirty="0" smtClean="0">
                          <a:effectLst/>
                          <a:latin typeface="+mn-lt"/>
                          <a:ea typeface="Times New Roman" panose="02020603050405020304" pitchFamily="18" charset="0"/>
                        </a:rPr>
                        <a:t>5</a:t>
                      </a:r>
                      <a:endParaRPr lang="en-US" sz="1100" dirty="0">
                        <a:effectLst/>
                        <a:latin typeface="+mn-lt"/>
                        <a:ea typeface="Times New Roman" panose="02020603050405020304" pitchFamily="18" charset="0"/>
                      </a:endParaRPr>
                    </a:p>
                  </a:txBody>
                  <a:tcPr marL="68945" marR="68945"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Lorem ipsum dolor sit </a:t>
                      </a:r>
                      <a:r>
                        <a:rPr lang="en-US" sz="1100" dirty="0" err="1" smtClean="0"/>
                        <a:t>amet</a:t>
                      </a:r>
                      <a:r>
                        <a:rPr lang="en-US" sz="1100" dirty="0" smtClean="0"/>
                        <a:t>, </a:t>
                      </a:r>
                      <a:r>
                        <a:rPr lang="en-US" sz="1100" dirty="0" err="1" smtClean="0"/>
                        <a:t>consectetur</a:t>
                      </a:r>
                      <a:r>
                        <a:rPr lang="en-US" sz="1100" dirty="0" smtClean="0"/>
                        <a:t> </a:t>
                      </a:r>
                      <a:r>
                        <a:rPr lang="en-US" sz="1100" dirty="0" err="1" smtClean="0"/>
                        <a:t>adipiscing</a:t>
                      </a:r>
                      <a:r>
                        <a:rPr lang="en-US" sz="1100" dirty="0" smtClean="0"/>
                        <a:t> </a:t>
                      </a:r>
                      <a:r>
                        <a:rPr lang="en-US" sz="1100" dirty="0" err="1" smtClean="0"/>
                        <a:t>elit</a:t>
                      </a:r>
                      <a:r>
                        <a:rPr lang="en-US" sz="1100" dirty="0" smtClean="0"/>
                        <a:t>.</a:t>
                      </a:r>
                      <a:endParaRPr lang="en-US" sz="1100" baseline="0" dirty="0" smtClean="0"/>
                    </a:p>
                  </a:txBody>
                  <a:tcPr marL="68945" marR="68945" marT="0" marB="0"/>
                </a:tc>
                <a:extLst>
                  <a:ext uri="{0D108BD9-81ED-4DB2-BD59-A6C34878D82A}">
                    <a16:rowId xmlns:a16="http://schemas.microsoft.com/office/drawing/2014/main" val="3326348144"/>
                  </a:ext>
                </a:extLst>
              </a:tr>
              <a:tr h="424104">
                <a:tc>
                  <a:txBody>
                    <a:bodyPr/>
                    <a:lstStyle/>
                    <a:p>
                      <a:pPr marL="0" marR="0" algn="ctr">
                        <a:spcBef>
                          <a:spcPts val="0"/>
                        </a:spcBef>
                        <a:spcAft>
                          <a:spcPts val="0"/>
                        </a:spcAft>
                      </a:pPr>
                      <a:r>
                        <a:rPr lang="en-US" sz="1100" dirty="0" smtClean="0">
                          <a:effectLst/>
                          <a:latin typeface="+mn-lt"/>
                          <a:ea typeface="Times New Roman" panose="02020603050405020304" pitchFamily="18" charset="0"/>
                        </a:rPr>
                        <a:t>6</a:t>
                      </a:r>
                      <a:endParaRPr lang="en-US" sz="1100" dirty="0">
                        <a:effectLst/>
                        <a:latin typeface="+mn-lt"/>
                        <a:ea typeface="Times New Roman" panose="02020603050405020304" pitchFamily="18" charset="0"/>
                      </a:endParaRPr>
                    </a:p>
                  </a:txBody>
                  <a:tcPr marL="68945" marR="68945"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Lorem ipsum dolor sit </a:t>
                      </a:r>
                      <a:r>
                        <a:rPr lang="en-US" sz="1100" dirty="0" err="1" smtClean="0"/>
                        <a:t>amet</a:t>
                      </a:r>
                      <a:r>
                        <a:rPr lang="en-US" sz="1100" dirty="0" smtClean="0"/>
                        <a:t>, </a:t>
                      </a:r>
                      <a:r>
                        <a:rPr lang="en-US" sz="1100" dirty="0" err="1" smtClean="0"/>
                        <a:t>consectetur</a:t>
                      </a:r>
                      <a:r>
                        <a:rPr lang="en-US" sz="1100" dirty="0" smtClean="0"/>
                        <a:t> </a:t>
                      </a:r>
                      <a:r>
                        <a:rPr lang="en-US" sz="1100" dirty="0" err="1" smtClean="0"/>
                        <a:t>adipiscing</a:t>
                      </a:r>
                      <a:r>
                        <a:rPr lang="en-US" sz="1100" dirty="0" smtClean="0"/>
                        <a:t> </a:t>
                      </a:r>
                      <a:r>
                        <a:rPr lang="en-US" sz="1100" dirty="0" err="1" smtClean="0"/>
                        <a:t>elit</a:t>
                      </a:r>
                      <a:r>
                        <a:rPr lang="en-US" sz="1100" dirty="0" smtClean="0"/>
                        <a:t>.</a:t>
                      </a:r>
                      <a:endParaRPr lang="en-US" sz="1100" baseline="0" dirty="0" smtClean="0"/>
                    </a:p>
                  </a:txBody>
                  <a:tcPr marL="68945" marR="68945" marT="0" marB="0"/>
                </a:tc>
                <a:extLst>
                  <a:ext uri="{0D108BD9-81ED-4DB2-BD59-A6C34878D82A}">
                    <a16:rowId xmlns:a16="http://schemas.microsoft.com/office/drawing/2014/main" val="2806160163"/>
                  </a:ext>
                </a:extLst>
              </a:tr>
              <a:tr h="424104">
                <a:tc>
                  <a:txBody>
                    <a:bodyPr/>
                    <a:lstStyle/>
                    <a:p>
                      <a:pPr marL="0" marR="0" algn="ctr">
                        <a:spcBef>
                          <a:spcPts val="0"/>
                        </a:spcBef>
                        <a:spcAft>
                          <a:spcPts val="0"/>
                        </a:spcAft>
                      </a:pPr>
                      <a:r>
                        <a:rPr lang="en-US" sz="1100" dirty="0" smtClean="0">
                          <a:effectLst/>
                          <a:latin typeface="+mn-lt"/>
                          <a:ea typeface="Times New Roman" panose="02020603050405020304" pitchFamily="18" charset="0"/>
                        </a:rPr>
                        <a:t>7</a:t>
                      </a:r>
                      <a:endParaRPr lang="en-US" sz="1100" dirty="0">
                        <a:effectLst/>
                        <a:latin typeface="+mn-lt"/>
                        <a:ea typeface="Times New Roman" panose="02020603050405020304" pitchFamily="18" charset="0"/>
                      </a:endParaRPr>
                    </a:p>
                  </a:txBody>
                  <a:tcPr marL="68945" marR="68945"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Lorem ipsum dolor sit </a:t>
                      </a:r>
                      <a:r>
                        <a:rPr lang="en-US" sz="1100" dirty="0" err="1" smtClean="0"/>
                        <a:t>amet</a:t>
                      </a:r>
                      <a:r>
                        <a:rPr lang="en-US" sz="1100" dirty="0" smtClean="0"/>
                        <a:t>, </a:t>
                      </a:r>
                      <a:r>
                        <a:rPr lang="en-US" sz="1100" dirty="0" err="1" smtClean="0"/>
                        <a:t>consectetur</a:t>
                      </a:r>
                      <a:r>
                        <a:rPr lang="en-US" sz="1100" dirty="0" smtClean="0"/>
                        <a:t> </a:t>
                      </a:r>
                      <a:r>
                        <a:rPr lang="en-US" sz="1100" dirty="0" err="1" smtClean="0"/>
                        <a:t>adipiscing</a:t>
                      </a:r>
                      <a:r>
                        <a:rPr lang="en-US" sz="1100" dirty="0" smtClean="0"/>
                        <a:t> </a:t>
                      </a:r>
                      <a:r>
                        <a:rPr lang="en-US" sz="1100" dirty="0" err="1" smtClean="0"/>
                        <a:t>elit</a:t>
                      </a:r>
                      <a:r>
                        <a:rPr lang="en-US" sz="1100" dirty="0" smtClean="0"/>
                        <a:t>.</a:t>
                      </a:r>
                      <a:endParaRPr lang="en-US" sz="1100" baseline="0" dirty="0" smtClean="0"/>
                    </a:p>
                  </a:txBody>
                  <a:tcPr marL="68945" marR="68945" marT="0" marB="0"/>
                </a:tc>
                <a:extLst>
                  <a:ext uri="{0D108BD9-81ED-4DB2-BD59-A6C34878D82A}">
                    <a16:rowId xmlns:a16="http://schemas.microsoft.com/office/drawing/2014/main" val="416921980"/>
                  </a:ext>
                </a:extLst>
              </a:tr>
            </a:tbl>
          </a:graphicData>
        </a:graphic>
      </p:graphicFrame>
      <p:sp>
        <p:nvSpPr>
          <p:cNvPr id="6" name="Footer Placeholder 5"/>
          <p:cNvSpPr>
            <a:spLocks noGrp="1"/>
          </p:cNvSpPr>
          <p:nvPr>
            <p:ph type="ftr" sz="quarter" idx="11"/>
          </p:nvPr>
        </p:nvSpPr>
        <p:spPr/>
        <p:txBody>
          <a:bodyPr/>
          <a:lstStyle/>
          <a:p>
            <a:r>
              <a:rPr lang="en-US" smtClean="0"/>
              <a:t>Banner 9 Training</a:t>
            </a:r>
            <a:endParaRPr lang="en-US" dirty="0"/>
          </a:p>
        </p:txBody>
      </p:sp>
      <p:sp>
        <p:nvSpPr>
          <p:cNvPr id="7" name="Header Placeholder 6"/>
          <p:cNvSpPr>
            <a:spLocks noGrp="1"/>
          </p:cNvSpPr>
          <p:nvPr>
            <p:ph type="hdr" sz="quarter" idx="12"/>
          </p:nvPr>
        </p:nvSpPr>
        <p:spPr/>
        <p:txBody>
          <a:bodyPr/>
          <a:lstStyle/>
          <a:p>
            <a:r>
              <a:rPr lang="en-US" smtClean="0"/>
              <a:t>Job Aid: &lt;Name of Process/Task Here&gt;</a:t>
            </a:r>
            <a:endParaRPr lang="en-US" dirty="0"/>
          </a:p>
        </p:txBody>
      </p:sp>
      <p:sp>
        <p:nvSpPr>
          <p:cNvPr id="8" name="Date Placeholder 7"/>
          <p:cNvSpPr>
            <a:spLocks noGrp="1"/>
          </p:cNvSpPr>
          <p:nvPr>
            <p:ph type="dt" idx="13"/>
          </p:nvPr>
        </p:nvSpPr>
        <p:spPr/>
        <p:txBody>
          <a:bodyPr/>
          <a:lstStyle/>
          <a:p>
            <a:fld id="{FF9EC3E7-8DB0-410C-B65D-CDC8306093E7}" type="datetime5">
              <a:rPr lang="en-US" smtClean="0"/>
              <a:t>17-Sep-18</a:t>
            </a:fld>
            <a:endParaRPr lang="en-US" dirty="0"/>
          </a:p>
        </p:txBody>
      </p:sp>
    </p:spTree>
    <p:extLst>
      <p:ext uri="{BB962C8B-B14F-4D97-AF65-F5344CB8AC3E}">
        <p14:creationId xmlns:p14="http://schemas.microsoft.com/office/powerpoint/2010/main" val="33744955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Oval 7"/>
          <p:cNvSpPr/>
          <p:nvPr userDrawn="1"/>
        </p:nvSpPr>
        <p:spPr>
          <a:xfrm>
            <a:off x="-1828800" y="221491"/>
            <a:ext cx="16040100" cy="4141277"/>
          </a:xfrm>
          <a:prstGeom prst="ellipse">
            <a:avLst/>
          </a:prstGeom>
          <a:gradFill flip="none" rotWithShape="1">
            <a:gsLst>
              <a:gs pos="0">
                <a:schemeClr val="bg1">
                  <a:lumMod val="95000"/>
                  <a:alpha val="50000"/>
                </a:schemeClr>
              </a:gs>
              <a:gs pos="55000">
                <a:schemeClr val="accent4">
                  <a:lumMod val="20000"/>
                  <a:lumOff val="80000"/>
                  <a:alpha val="50000"/>
                </a:schemeClr>
              </a:gs>
              <a:gs pos="100000">
                <a:schemeClr val="bg1">
                  <a:lumMod val="95000"/>
                  <a:alpha val="50000"/>
                </a:schemeClr>
              </a:gs>
            </a:gsLst>
            <a:path path="circle">
              <a:fillToRect l="100000" t="100000"/>
            </a:path>
            <a:tileRect r="-100000" b="-100000"/>
          </a:gradFill>
          <a:ln>
            <a:noFill/>
          </a:ln>
          <a:effectLst>
            <a:softEdge rad="127000"/>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1122363"/>
            <a:ext cx="9144000" cy="1505507"/>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2860632"/>
            <a:ext cx="9144000" cy="10440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72D0484-41C7-4720-8B0E-D72215810C53}" type="datetime1">
              <a:rPr lang="en-US" smtClean="0"/>
              <a:t>9/17/2018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DF9C1F-DB74-1E4B-8839-30A600129FD3}"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00435" y="4496119"/>
            <a:ext cx="3789930" cy="1509263"/>
          </a:xfrm>
          <a:prstGeom prst="rect">
            <a:avLst/>
          </a:prstGeom>
        </p:spPr>
      </p:pic>
    </p:spTree>
    <p:extLst>
      <p:ext uri="{BB962C8B-B14F-4D97-AF65-F5344CB8AC3E}">
        <p14:creationId xmlns:p14="http://schemas.microsoft.com/office/powerpoint/2010/main" val="286535541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Oval 7"/>
          <p:cNvSpPr/>
          <p:nvPr userDrawn="1"/>
        </p:nvSpPr>
        <p:spPr>
          <a:xfrm>
            <a:off x="-1828800" y="2509872"/>
            <a:ext cx="16040100" cy="3452778"/>
          </a:xfrm>
          <a:prstGeom prst="ellipse">
            <a:avLst/>
          </a:prstGeom>
          <a:gradFill flip="none" rotWithShape="1">
            <a:gsLst>
              <a:gs pos="0">
                <a:schemeClr val="bg1">
                  <a:lumMod val="95000"/>
                  <a:alpha val="50000"/>
                </a:schemeClr>
              </a:gs>
              <a:gs pos="55000">
                <a:schemeClr val="accent4">
                  <a:lumMod val="20000"/>
                  <a:lumOff val="80000"/>
                  <a:alpha val="50000"/>
                </a:schemeClr>
              </a:gs>
              <a:gs pos="100000">
                <a:schemeClr val="bg1">
                  <a:lumMod val="95000"/>
                  <a:alpha val="50000"/>
                </a:schemeClr>
              </a:gs>
            </a:gsLst>
            <a:path path="circle">
              <a:fillToRect l="100000" t="100000"/>
            </a:path>
            <a:tileRect r="-100000" b="-100000"/>
          </a:gradFill>
          <a:ln>
            <a:noFill/>
          </a:ln>
          <a:effectLst>
            <a:softEdge rad="127000"/>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3369276"/>
            <a:ext cx="10515600" cy="1193199"/>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4"/>
            <a:ext cx="10515600" cy="64156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69385C5-9DDE-47B8-A05B-B649675BE9EA}" type="datetime1">
              <a:rPr lang="en-US" smtClean="0"/>
              <a:t>9/17/2018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DF9C1F-DB74-1E4B-8839-30A600129FD3}"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00625" y="410151"/>
            <a:ext cx="2446825" cy="974399"/>
          </a:xfrm>
          <a:prstGeom prst="rect">
            <a:avLst/>
          </a:prstGeom>
        </p:spPr>
      </p:pic>
    </p:spTree>
    <p:extLst>
      <p:ext uri="{BB962C8B-B14F-4D97-AF65-F5344CB8AC3E}">
        <p14:creationId xmlns:p14="http://schemas.microsoft.com/office/powerpoint/2010/main" val="321632473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ounded Rectangle 5"/>
          <p:cNvSpPr/>
          <p:nvPr userDrawn="1"/>
        </p:nvSpPr>
        <p:spPr>
          <a:xfrm>
            <a:off x="-177420" y="6156212"/>
            <a:ext cx="12501348" cy="1130526"/>
          </a:xfrm>
          <a:prstGeom prst="roundRect">
            <a:avLst>
              <a:gd name="adj" fmla="val 50000"/>
            </a:avLst>
          </a:prstGeom>
          <a:solidFill>
            <a:schemeClr val="bg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48C44999-AF51-4576-886C-3FA2E72479B4}" type="datetime1">
              <a:rPr lang="en-US" smtClean="0"/>
              <a:t>9/17/2018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DF9C1F-DB74-1E4B-8839-30A600129FD3}" type="slidenum">
              <a:rPr lang="en-US" smtClean="0"/>
              <a:t>‹#›</a:t>
            </a:fld>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9797" y="6236907"/>
            <a:ext cx="1216805" cy="484568"/>
          </a:xfrm>
          <a:prstGeom prst="rect">
            <a:avLst/>
          </a:prstGeom>
        </p:spPr>
      </p:pic>
    </p:spTree>
    <p:extLst>
      <p:ext uri="{BB962C8B-B14F-4D97-AF65-F5344CB8AC3E}">
        <p14:creationId xmlns:p14="http://schemas.microsoft.com/office/powerpoint/2010/main" val="188187249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ounded Rectangle 6"/>
          <p:cNvSpPr/>
          <p:nvPr userDrawn="1"/>
        </p:nvSpPr>
        <p:spPr>
          <a:xfrm>
            <a:off x="-177420" y="6156212"/>
            <a:ext cx="12501348" cy="1130526"/>
          </a:xfrm>
          <a:prstGeom prst="roundRect">
            <a:avLst>
              <a:gd name="adj" fmla="val 50000"/>
            </a:avLst>
          </a:prstGeom>
          <a:solidFill>
            <a:schemeClr val="bg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282746"/>
            <a:ext cx="10515600" cy="697556"/>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606C728-8957-4664-9CB5-3E7FDB32DA97}" type="datetime1">
              <a:rPr lang="en-US" smtClean="0"/>
              <a:t>9/17/2018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DF9C1F-DB74-1E4B-8839-30A600129FD3}" type="slidenum">
              <a:rPr lang="en-US" smtClean="0"/>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9797" y="6236907"/>
            <a:ext cx="1216805" cy="484568"/>
          </a:xfrm>
          <a:prstGeom prst="rect">
            <a:avLst/>
          </a:prstGeom>
        </p:spPr>
      </p:pic>
    </p:spTree>
    <p:extLst>
      <p:ext uri="{BB962C8B-B14F-4D97-AF65-F5344CB8AC3E}">
        <p14:creationId xmlns:p14="http://schemas.microsoft.com/office/powerpoint/2010/main" val="57113909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Rounded Rectangle 8"/>
          <p:cNvSpPr/>
          <p:nvPr userDrawn="1"/>
        </p:nvSpPr>
        <p:spPr>
          <a:xfrm>
            <a:off x="-177420" y="6156212"/>
            <a:ext cx="12501348" cy="1130526"/>
          </a:xfrm>
          <a:prstGeom prst="roundRect">
            <a:avLst>
              <a:gd name="adj" fmla="val 50000"/>
            </a:avLst>
          </a:prstGeom>
          <a:solidFill>
            <a:schemeClr val="bg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457200"/>
            <a:ext cx="3932237" cy="1042086"/>
          </a:xfrm>
        </p:spPr>
        <p:txBody>
          <a:bodyPr anchor="b"/>
          <a:lstStyle>
            <a:lvl1pPr>
              <a:defRPr sz="3200"/>
            </a:lvl1pPr>
          </a:lstStyle>
          <a:p>
            <a:r>
              <a:rPr lang="en-US" smtClean="0"/>
              <a:t>Click to edit Master title style</a:t>
            </a:r>
            <a:endParaRPr lang="en-US" dirty="0"/>
          </a:p>
        </p:txBody>
      </p:sp>
      <p:sp>
        <p:nvSpPr>
          <p:cNvPr id="3" name="Picture Placeholder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1614616"/>
            <a:ext cx="3932237" cy="42543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C0BE85E-94A5-4813-8493-5AC15BA3644F}" type="datetime1">
              <a:rPr lang="en-US" smtClean="0"/>
              <a:t>9/17/2018</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0DF9C1F-DB74-1E4B-8839-30A600129FD3}"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9797" y="6236907"/>
            <a:ext cx="1216805" cy="484568"/>
          </a:xfrm>
          <a:prstGeom prst="rect">
            <a:avLst/>
          </a:prstGeom>
        </p:spPr>
      </p:pic>
    </p:spTree>
    <p:extLst>
      <p:ext uri="{BB962C8B-B14F-4D97-AF65-F5344CB8AC3E}">
        <p14:creationId xmlns:p14="http://schemas.microsoft.com/office/powerpoint/2010/main" val="383052048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Rounded Rectangle 8"/>
          <p:cNvSpPr/>
          <p:nvPr userDrawn="1"/>
        </p:nvSpPr>
        <p:spPr>
          <a:xfrm>
            <a:off x="-177420" y="6156212"/>
            <a:ext cx="12501348" cy="1130526"/>
          </a:xfrm>
          <a:prstGeom prst="roundRect">
            <a:avLst>
              <a:gd name="adj" fmla="val 50000"/>
            </a:avLst>
          </a:prstGeom>
          <a:solidFill>
            <a:schemeClr val="bg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241555"/>
            <a:ext cx="10515600" cy="67284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095632"/>
            <a:ext cx="5181600" cy="508133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095632"/>
            <a:ext cx="5181600" cy="508133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A36034-FC58-4DDD-8CD0-0C5F2DC48D80}" type="datetime1">
              <a:rPr lang="en-US" smtClean="0"/>
              <a:t>9/17/2018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DF9C1F-DB74-1E4B-8839-30A600129FD3}"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9797" y="6236907"/>
            <a:ext cx="1216805" cy="484568"/>
          </a:xfrm>
          <a:prstGeom prst="rect">
            <a:avLst/>
          </a:prstGeom>
        </p:spPr>
      </p:pic>
    </p:spTree>
    <p:extLst>
      <p:ext uri="{BB962C8B-B14F-4D97-AF65-F5344CB8AC3E}">
        <p14:creationId xmlns:p14="http://schemas.microsoft.com/office/powerpoint/2010/main" val="1921289333"/>
      </p:ext>
    </p:extLst>
  </p:cSld>
  <p:clrMapOvr>
    <a:masterClrMapping/>
  </p:clrMapOvr>
  <p:timing>
    <p:tnLst>
      <p:par>
        <p:cTn id="1" dur="indefinite" restart="never" nodeType="tmRoot"/>
      </p:par>
    </p:tnLst>
  </p:timing>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ounded Rectangle 7"/>
          <p:cNvSpPr/>
          <p:nvPr userDrawn="1"/>
        </p:nvSpPr>
        <p:spPr>
          <a:xfrm>
            <a:off x="-177420" y="6156212"/>
            <a:ext cx="12501348" cy="1130526"/>
          </a:xfrm>
          <a:prstGeom prst="roundRect">
            <a:avLst>
              <a:gd name="adj" fmla="val 50000"/>
            </a:avLst>
          </a:prstGeom>
          <a:solidFill>
            <a:schemeClr val="bg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249794"/>
            <a:ext cx="10515600" cy="779934"/>
          </a:xfrm>
        </p:spPr>
        <p:txBody>
          <a:bodyPr/>
          <a:lstStyle/>
          <a:p>
            <a:r>
              <a:rPr lang="en-US" smtClean="0"/>
              <a:t>Click to edit Master title style</a:t>
            </a:r>
            <a:endParaRPr lang="en-US"/>
          </a:p>
        </p:txBody>
      </p:sp>
      <p:sp>
        <p:nvSpPr>
          <p:cNvPr id="3" name="Content Placeholder 2"/>
          <p:cNvSpPr>
            <a:spLocks noGrp="1"/>
          </p:cNvSpPr>
          <p:nvPr>
            <p:ph idx="1"/>
          </p:nvPr>
        </p:nvSpPr>
        <p:spPr>
          <a:xfrm>
            <a:off x="838200" y="1194486"/>
            <a:ext cx="10515600" cy="498247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64A1D8-3C03-4118-94CF-DC1EA358DED9}" type="datetime1">
              <a:rPr lang="en-US" smtClean="0"/>
              <a:t>9/17/2018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DF9C1F-DB74-1E4B-8839-30A600129FD3}"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9797" y="6236907"/>
            <a:ext cx="1216805" cy="484568"/>
          </a:xfrm>
          <a:prstGeom prst="rect">
            <a:avLst/>
          </a:prstGeom>
        </p:spPr>
      </p:pic>
    </p:spTree>
    <p:extLst>
      <p:ext uri="{BB962C8B-B14F-4D97-AF65-F5344CB8AC3E}">
        <p14:creationId xmlns:p14="http://schemas.microsoft.com/office/powerpoint/2010/main" val="346049120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ounded Rectangle 10"/>
          <p:cNvSpPr/>
          <p:nvPr userDrawn="1"/>
        </p:nvSpPr>
        <p:spPr>
          <a:xfrm>
            <a:off x="-177420" y="6156212"/>
            <a:ext cx="12501348" cy="1130526"/>
          </a:xfrm>
          <a:prstGeom prst="roundRect">
            <a:avLst>
              <a:gd name="adj" fmla="val 50000"/>
            </a:avLst>
          </a:prstGeom>
          <a:solidFill>
            <a:schemeClr val="bg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282745"/>
            <a:ext cx="10515600" cy="55751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939758"/>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1863170"/>
            <a:ext cx="5157787" cy="432649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939758"/>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1863170"/>
            <a:ext cx="5183188" cy="432649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77B9AC8-B5B9-49F1-8E86-4EC6B4DD2BA0}" type="datetime1">
              <a:rPr lang="en-US" smtClean="0"/>
              <a:t>9/17/2018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DF9C1F-DB74-1E4B-8839-30A600129FD3}"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9797" y="6236907"/>
            <a:ext cx="1216805" cy="484568"/>
          </a:xfrm>
          <a:prstGeom prst="rect">
            <a:avLst/>
          </a:prstGeom>
        </p:spPr>
      </p:pic>
    </p:spTree>
    <p:extLst>
      <p:ext uri="{BB962C8B-B14F-4D97-AF65-F5344CB8AC3E}">
        <p14:creationId xmlns:p14="http://schemas.microsoft.com/office/powerpoint/2010/main" val="1172675227"/>
      </p:ext>
    </p:extLst>
  </p:cSld>
  <p:clrMapOvr>
    <a:masterClrMapping/>
  </p:clrMapOvr>
  <p:timing>
    <p:tnLst>
      <p:par>
        <p:cTn id="1" dur="indefinite" restart="never" nodeType="tmRoot"/>
      </p:par>
    </p:tnLst>
  </p:timing>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282745"/>
            <a:ext cx="10515600" cy="67284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070919"/>
            <a:ext cx="10515600" cy="510604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7F7EC9-8A36-4267-B1CB-4E3F08E66C20}" type="datetime1">
              <a:rPr lang="en-US" smtClean="0"/>
              <a:t>9/17/2018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DF9C1F-DB74-1E4B-8839-30A600129FD3}" type="slidenum">
              <a:rPr lang="en-US" smtClean="0"/>
              <a:t>‹#›</a:t>
            </a:fld>
            <a:endParaRPr lang="en-US"/>
          </a:p>
        </p:txBody>
      </p:sp>
    </p:spTree>
    <p:extLst>
      <p:ext uri="{BB962C8B-B14F-4D97-AF65-F5344CB8AC3E}">
        <p14:creationId xmlns:p14="http://schemas.microsoft.com/office/powerpoint/2010/main" val="454175315"/>
      </p:ext>
    </p:extLst>
  </p:cSld>
  <p:clrMap bg1="lt1" tx1="dk1" bg2="lt2" tx2="dk2" accent1="accent1" accent2="accent2" accent3="accent3" accent4="accent4" accent5="accent5" accent6="accent6" hlink="hlink" folHlink="folHlink"/>
  <p:sldLayoutIdLst>
    <p:sldLayoutId id="2147484211" r:id="rId1"/>
    <p:sldLayoutId id="2147484213" r:id="rId2"/>
    <p:sldLayoutId id="2147484217" r:id="rId3"/>
    <p:sldLayoutId id="2147484216" r:id="rId4"/>
    <p:sldLayoutId id="2147484219" r:id="rId5"/>
    <p:sldLayoutId id="2147484214" r:id="rId6"/>
    <p:sldLayoutId id="2147484212" r:id="rId7"/>
    <p:sldLayoutId id="2147484215" r:id="rId8"/>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10.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11.xml"/><Relationship Id="rId5" Type="http://schemas.openxmlformats.org/officeDocument/2006/relationships/image" Target="../media/image9.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1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ags" Target="../tags/tag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4.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5.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6.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8.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9.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6062" y="0"/>
            <a:ext cx="8124091" cy="743527"/>
          </a:xfrm>
        </p:spPr>
        <p:txBody>
          <a:bodyPr>
            <a:noAutofit/>
          </a:bodyPr>
          <a:lstStyle/>
          <a:p>
            <a:pPr algn="ctr"/>
            <a:r>
              <a:rPr lang="en-US" dirty="0"/>
              <a:t>Entering a </a:t>
            </a:r>
            <a:r>
              <a:rPr lang="en-US" dirty="0" smtClean="0"/>
              <a:t>Budget Journal </a:t>
            </a:r>
            <a:r>
              <a:rPr lang="en-US" dirty="0"/>
              <a:t>Voucher in Banner 9</a:t>
            </a:r>
          </a:p>
        </p:txBody>
      </p:sp>
      <p:sp>
        <p:nvSpPr>
          <p:cNvPr id="5" name="Slide Number Placeholder 4"/>
          <p:cNvSpPr>
            <a:spLocks noGrp="1"/>
          </p:cNvSpPr>
          <p:nvPr>
            <p:ph type="sldNum" sz="quarter" idx="12"/>
          </p:nvPr>
        </p:nvSpPr>
        <p:spPr/>
        <p:txBody>
          <a:bodyPr/>
          <a:lstStyle/>
          <a:p>
            <a:fld id="{C0DF9C1F-DB74-1E4B-8839-30A600129FD3}" type="slidenum">
              <a:rPr lang="en-US" smtClean="0"/>
              <a:t>1</a:t>
            </a:fld>
            <a:endParaRPr lang="en-US"/>
          </a:p>
        </p:txBody>
      </p:sp>
      <p:pic>
        <p:nvPicPr>
          <p:cNvPr id="4" name="Picture 3"/>
          <p:cNvPicPr>
            <a:picLocks noChangeAspect="1"/>
          </p:cNvPicPr>
          <p:nvPr/>
        </p:nvPicPr>
        <p:blipFill>
          <a:blip r:embed="rId3"/>
          <a:stretch>
            <a:fillRect/>
          </a:stretch>
        </p:blipFill>
        <p:spPr>
          <a:xfrm>
            <a:off x="2082339" y="921991"/>
            <a:ext cx="7223760" cy="4760595"/>
          </a:xfrm>
          <a:prstGeom prst="rect">
            <a:avLst/>
          </a:prstGeom>
        </p:spPr>
      </p:pic>
    </p:spTree>
    <p:extLst>
      <p:ext uri="{BB962C8B-B14F-4D97-AF65-F5344CB8AC3E}">
        <p14:creationId xmlns:p14="http://schemas.microsoft.com/office/powerpoint/2010/main" val="10772208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4338276" y="1034194"/>
            <a:ext cx="7223760" cy="4463415"/>
          </a:xfrm>
          <a:prstGeom prst="rect">
            <a:avLst/>
          </a:prstGeom>
        </p:spPr>
      </p:pic>
      <p:sp>
        <p:nvSpPr>
          <p:cNvPr id="2" name="Title 1"/>
          <p:cNvSpPr>
            <a:spLocks noGrp="1"/>
          </p:cNvSpPr>
          <p:nvPr>
            <p:ph type="title"/>
          </p:nvPr>
        </p:nvSpPr>
        <p:spPr>
          <a:xfrm>
            <a:off x="411751" y="230909"/>
            <a:ext cx="9423911" cy="1042086"/>
          </a:xfrm>
        </p:spPr>
        <p:txBody>
          <a:bodyPr anchor="t">
            <a:normAutofit/>
          </a:bodyPr>
          <a:lstStyle/>
          <a:p>
            <a:r>
              <a:rPr lang="en-US" dirty="0" smtClean="0"/>
              <a:t>Review of Entries – Budget Journal Voucher in Banner 9</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872668293"/>
              </p:ext>
            </p:extLst>
          </p:nvPr>
        </p:nvGraphicFramePr>
        <p:xfrm>
          <a:off x="411753" y="751954"/>
          <a:ext cx="3144247" cy="1619977"/>
        </p:xfrm>
        <a:graphic>
          <a:graphicData uri="http://schemas.openxmlformats.org/drawingml/2006/table">
            <a:tbl>
              <a:tblPr firstRow="1" bandRow="1">
                <a:tableStyleId>{073A0DAA-6AF3-43AB-8588-CEC1D06C72B9}</a:tableStyleId>
              </a:tblPr>
              <a:tblGrid>
                <a:gridCol w="715083">
                  <a:extLst>
                    <a:ext uri="{9D8B030D-6E8A-4147-A177-3AD203B41FA5}">
                      <a16:colId xmlns:a16="http://schemas.microsoft.com/office/drawing/2014/main" val="889130366"/>
                    </a:ext>
                  </a:extLst>
                </a:gridCol>
                <a:gridCol w="2429164">
                  <a:extLst>
                    <a:ext uri="{9D8B030D-6E8A-4147-A177-3AD203B41FA5}">
                      <a16:colId xmlns:a16="http://schemas.microsoft.com/office/drawing/2014/main" val="524557653"/>
                    </a:ext>
                  </a:extLst>
                </a:gridCol>
              </a:tblGrid>
              <a:tr h="300675">
                <a:tc>
                  <a:txBody>
                    <a:bodyPr/>
                    <a:lstStyle/>
                    <a:p>
                      <a:pPr marL="0" marR="0" algn="ctr">
                        <a:spcBef>
                          <a:spcPts val="0"/>
                        </a:spcBef>
                        <a:spcAft>
                          <a:spcPts val="0"/>
                        </a:spcAft>
                      </a:pPr>
                      <a:r>
                        <a:rPr lang="en-US" sz="2000">
                          <a:effectLst/>
                        </a:rPr>
                        <a:t> Step</a:t>
                      </a:r>
                      <a:endParaRPr lang="en-US" sz="3200" b="1">
                        <a:effectLst/>
                        <a:latin typeface="+mj-lt"/>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dirty="0" smtClean="0">
                          <a:effectLst/>
                        </a:rPr>
                        <a:t>Action</a:t>
                      </a:r>
                      <a:endParaRPr lang="en-US" sz="3200" b="1" dirty="0">
                        <a:effectLst/>
                        <a:latin typeface="+mj-lt"/>
                        <a:ea typeface="Times New Roman" panose="02020603050405020304" pitchFamily="18" charset="0"/>
                      </a:endParaRPr>
                    </a:p>
                  </a:txBody>
                  <a:tcPr marL="68580" marR="68580" marT="0" marB="0" anchor="ctr"/>
                </a:tc>
                <a:extLst>
                  <a:ext uri="{0D108BD9-81ED-4DB2-BD59-A6C34878D82A}">
                    <a16:rowId xmlns:a16="http://schemas.microsoft.com/office/drawing/2014/main" val="3663568520"/>
                  </a:ext>
                </a:extLst>
              </a:tr>
              <a:tr h="455523">
                <a:tc>
                  <a:txBody>
                    <a:bodyPr/>
                    <a:lstStyle/>
                    <a:p>
                      <a:pPr marL="0" marR="0" algn="ctr">
                        <a:spcBef>
                          <a:spcPts val="0"/>
                        </a:spcBef>
                        <a:spcAft>
                          <a:spcPts val="0"/>
                        </a:spcAft>
                      </a:pPr>
                      <a:r>
                        <a:rPr lang="en-US" sz="1200" dirty="0">
                          <a:effectLst/>
                          <a:latin typeface="+mn-lt"/>
                        </a:rPr>
                        <a:t>1</a:t>
                      </a:r>
                      <a:endParaRPr lang="en-US" sz="1200" dirty="0">
                        <a:effectLst/>
                        <a:latin typeface="+mn-lt"/>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smtClean="0">
                          <a:effectLst/>
                          <a:latin typeface="+mn-lt"/>
                          <a:ea typeface="Times New Roman" panose="02020603050405020304" pitchFamily="18" charset="0"/>
                        </a:rPr>
                        <a:t>Return to</a:t>
                      </a:r>
                      <a:r>
                        <a:rPr lang="en-US" sz="1200" baseline="0" dirty="0" smtClean="0">
                          <a:effectLst/>
                          <a:latin typeface="+mn-lt"/>
                          <a:ea typeface="Times New Roman" panose="02020603050405020304" pitchFamily="18" charset="0"/>
                        </a:rPr>
                        <a:t> Transaction Detail section from Document Header</a:t>
                      </a:r>
                      <a:endParaRPr lang="en-US" sz="1200" dirty="0">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val="48087965"/>
                  </a:ext>
                </a:extLst>
              </a:tr>
              <a:tr h="311014">
                <a:tc>
                  <a:txBody>
                    <a:bodyPr/>
                    <a:lstStyle/>
                    <a:p>
                      <a:pPr marL="0" marR="0" algn="ctr">
                        <a:spcBef>
                          <a:spcPts val="0"/>
                        </a:spcBef>
                        <a:spcAft>
                          <a:spcPts val="0"/>
                        </a:spcAft>
                      </a:pPr>
                      <a:r>
                        <a:rPr lang="en-US" sz="1200" dirty="0" smtClean="0">
                          <a:effectLst/>
                          <a:latin typeface="+mn-lt"/>
                          <a:ea typeface="+mn-ea"/>
                        </a:rPr>
                        <a:t>2</a:t>
                      </a:r>
                      <a:endParaRPr lang="en-US" sz="1200" dirty="0" smtClean="0">
                        <a:effectLst/>
                        <a:latin typeface="+mn-lt"/>
                        <a:ea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effectLst/>
                          <a:latin typeface="+mn-lt"/>
                          <a:ea typeface="Times New Roman" panose="02020603050405020304" pitchFamily="18" charset="0"/>
                        </a:rPr>
                        <a:t>Click</a:t>
                      </a:r>
                      <a:r>
                        <a:rPr lang="en-US" sz="1200" b="1" baseline="0" dirty="0" smtClean="0">
                          <a:effectLst/>
                          <a:latin typeface="+mn-lt"/>
                          <a:ea typeface="Times New Roman" panose="02020603050405020304" pitchFamily="18" charset="0"/>
                        </a:rPr>
                        <a:t> Related </a:t>
                      </a:r>
                      <a:r>
                        <a:rPr lang="en-US" sz="1200" b="0" baseline="0" dirty="0" smtClean="0">
                          <a:effectLst/>
                          <a:latin typeface="+mn-lt"/>
                          <a:ea typeface="Times New Roman" panose="02020603050405020304" pitchFamily="18" charset="0"/>
                        </a:rPr>
                        <a:t>at upper right</a:t>
                      </a:r>
                    </a:p>
                  </a:txBody>
                  <a:tcPr marL="68580" marR="68580" marT="0" marB="0"/>
                </a:tc>
                <a:extLst>
                  <a:ext uri="{0D108BD9-81ED-4DB2-BD59-A6C34878D82A}">
                    <a16:rowId xmlns:a16="http://schemas.microsoft.com/office/drawing/2014/main" val="1433579072"/>
                  </a:ext>
                </a:extLst>
              </a:tr>
              <a:tr h="447821">
                <a:tc>
                  <a:txBody>
                    <a:bodyPr/>
                    <a:lstStyle/>
                    <a:p>
                      <a:pPr marL="0" marR="0" algn="ctr">
                        <a:spcBef>
                          <a:spcPts val="0"/>
                        </a:spcBef>
                        <a:spcAft>
                          <a:spcPts val="0"/>
                        </a:spcAft>
                      </a:pPr>
                      <a:r>
                        <a:rPr lang="en-US" sz="1200" dirty="0" smtClean="0">
                          <a:effectLst/>
                          <a:latin typeface="+mn-lt"/>
                          <a:ea typeface="Times New Roman" panose="02020603050405020304" pitchFamily="18" charset="0"/>
                        </a:rPr>
                        <a:t>3</a:t>
                      </a:r>
                    </a:p>
                    <a:p>
                      <a:pPr marL="0" marR="0" algn="ctr">
                        <a:spcBef>
                          <a:spcPts val="0"/>
                        </a:spcBef>
                        <a:spcAft>
                          <a:spcPts val="0"/>
                        </a:spcAft>
                      </a:pPr>
                      <a:endParaRPr lang="en-US" sz="1200" dirty="0" smtClean="0">
                        <a:effectLst/>
                        <a:latin typeface="+mn-lt"/>
                        <a:ea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effectLst/>
                          <a:latin typeface="+mn-lt"/>
                          <a:ea typeface="Times New Roman" panose="02020603050405020304" pitchFamily="18" charset="0"/>
                        </a:rPr>
                        <a:t>Select </a:t>
                      </a:r>
                      <a:r>
                        <a:rPr lang="en-US" sz="1200" b="1" baseline="0" dirty="0" smtClean="0">
                          <a:effectLst/>
                          <a:latin typeface="+mn-lt"/>
                          <a:ea typeface="Times New Roman" panose="02020603050405020304" pitchFamily="18" charset="0"/>
                        </a:rPr>
                        <a:t>Access Transaction Summary Info [FGIJSUM]</a:t>
                      </a:r>
                    </a:p>
                    <a:p>
                      <a:pPr marL="0" marR="0">
                        <a:spcBef>
                          <a:spcPts val="0"/>
                        </a:spcBef>
                        <a:spcAft>
                          <a:spcPts val="0"/>
                        </a:spcAft>
                      </a:pPr>
                      <a:endParaRPr lang="en-US" sz="1200" b="1" baseline="0" dirty="0" smtClean="0">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val="3341511777"/>
                  </a:ext>
                </a:extLst>
              </a:tr>
            </a:tbl>
          </a:graphicData>
        </a:graphic>
      </p:graphicFrame>
      <p:sp>
        <p:nvSpPr>
          <p:cNvPr id="9" name="Slide Number Placeholder 8"/>
          <p:cNvSpPr>
            <a:spLocks noGrp="1"/>
          </p:cNvSpPr>
          <p:nvPr>
            <p:ph type="sldNum" sz="quarter" idx="12"/>
          </p:nvPr>
        </p:nvSpPr>
        <p:spPr/>
        <p:txBody>
          <a:bodyPr/>
          <a:lstStyle/>
          <a:p>
            <a:fld id="{C0DF9C1F-DB74-1E4B-8839-30A600129FD3}" type="slidenum">
              <a:rPr lang="en-US" smtClean="0"/>
              <a:t>10</a:t>
            </a:fld>
            <a:endParaRPr lang="en-US"/>
          </a:p>
        </p:txBody>
      </p:sp>
      <p:sp>
        <p:nvSpPr>
          <p:cNvPr id="7" name="Oval 6"/>
          <p:cNvSpPr/>
          <p:nvPr/>
        </p:nvSpPr>
        <p:spPr>
          <a:xfrm>
            <a:off x="7741920" y="1379928"/>
            <a:ext cx="416472" cy="418639"/>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1</a:t>
            </a:r>
          </a:p>
        </p:txBody>
      </p:sp>
      <p:sp>
        <p:nvSpPr>
          <p:cNvPr id="10" name="Oval 9"/>
          <p:cNvSpPr/>
          <p:nvPr/>
        </p:nvSpPr>
        <p:spPr>
          <a:xfrm>
            <a:off x="9945435" y="1272995"/>
            <a:ext cx="502276" cy="502276"/>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2</a:t>
            </a:r>
            <a:endParaRPr lang="en-US" b="1" dirty="0">
              <a:solidFill>
                <a:srgbClr val="FF0000"/>
              </a:solidFill>
            </a:endParaRPr>
          </a:p>
        </p:txBody>
      </p:sp>
      <p:sp>
        <p:nvSpPr>
          <p:cNvPr id="11" name="Oval 10"/>
          <p:cNvSpPr/>
          <p:nvPr/>
        </p:nvSpPr>
        <p:spPr>
          <a:xfrm>
            <a:off x="10447711" y="2748354"/>
            <a:ext cx="416472" cy="418639"/>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3</a:t>
            </a:r>
            <a:endParaRPr lang="en-US" b="1" dirty="0">
              <a:solidFill>
                <a:srgbClr val="FF0000"/>
              </a:solidFill>
            </a:endParaRPr>
          </a:p>
        </p:txBody>
      </p:sp>
    </p:spTree>
    <p:custDataLst>
      <p:tags r:id="rId1"/>
    </p:custDataLst>
    <p:extLst>
      <p:ext uri="{BB962C8B-B14F-4D97-AF65-F5344CB8AC3E}">
        <p14:creationId xmlns:p14="http://schemas.microsoft.com/office/powerpoint/2010/main" val="36279551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4130040" y="821779"/>
            <a:ext cx="7223760" cy="4463415"/>
          </a:xfrm>
          <a:prstGeom prst="rect">
            <a:avLst/>
          </a:prstGeom>
        </p:spPr>
      </p:pic>
      <p:sp>
        <p:nvSpPr>
          <p:cNvPr id="2" name="Title 1"/>
          <p:cNvSpPr>
            <a:spLocks noGrp="1"/>
          </p:cNvSpPr>
          <p:nvPr>
            <p:ph type="title"/>
          </p:nvPr>
        </p:nvSpPr>
        <p:spPr>
          <a:xfrm>
            <a:off x="411751" y="230909"/>
            <a:ext cx="9423911" cy="1042086"/>
          </a:xfrm>
        </p:spPr>
        <p:txBody>
          <a:bodyPr anchor="t">
            <a:normAutofit/>
          </a:bodyPr>
          <a:lstStyle/>
          <a:p>
            <a:r>
              <a:rPr lang="en-US" dirty="0" smtClean="0"/>
              <a:t>Review of Entries – Budget Journal Voucher in Banner 9</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894098754"/>
              </p:ext>
            </p:extLst>
          </p:nvPr>
        </p:nvGraphicFramePr>
        <p:xfrm>
          <a:off x="411753" y="751954"/>
          <a:ext cx="3144247" cy="1767840"/>
        </p:xfrm>
        <a:graphic>
          <a:graphicData uri="http://schemas.openxmlformats.org/drawingml/2006/table">
            <a:tbl>
              <a:tblPr firstRow="1" bandRow="1">
                <a:tableStyleId>{073A0DAA-6AF3-43AB-8588-CEC1D06C72B9}</a:tableStyleId>
              </a:tblPr>
              <a:tblGrid>
                <a:gridCol w="715083">
                  <a:extLst>
                    <a:ext uri="{9D8B030D-6E8A-4147-A177-3AD203B41FA5}">
                      <a16:colId xmlns:a16="http://schemas.microsoft.com/office/drawing/2014/main" val="889130366"/>
                    </a:ext>
                  </a:extLst>
                </a:gridCol>
                <a:gridCol w="2429164">
                  <a:extLst>
                    <a:ext uri="{9D8B030D-6E8A-4147-A177-3AD203B41FA5}">
                      <a16:colId xmlns:a16="http://schemas.microsoft.com/office/drawing/2014/main" val="524557653"/>
                    </a:ext>
                  </a:extLst>
                </a:gridCol>
              </a:tblGrid>
              <a:tr h="300675">
                <a:tc>
                  <a:txBody>
                    <a:bodyPr/>
                    <a:lstStyle/>
                    <a:p>
                      <a:pPr marL="0" marR="0" algn="ctr">
                        <a:spcBef>
                          <a:spcPts val="0"/>
                        </a:spcBef>
                        <a:spcAft>
                          <a:spcPts val="0"/>
                        </a:spcAft>
                      </a:pPr>
                      <a:r>
                        <a:rPr lang="en-US" sz="2000">
                          <a:effectLst/>
                        </a:rPr>
                        <a:t> Step</a:t>
                      </a:r>
                      <a:endParaRPr lang="en-US" sz="3200" b="1">
                        <a:effectLst/>
                        <a:latin typeface="+mj-lt"/>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dirty="0" smtClean="0">
                          <a:effectLst/>
                        </a:rPr>
                        <a:t>Action</a:t>
                      </a:r>
                      <a:endParaRPr lang="en-US" sz="3200" b="1" dirty="0">
                        <a:effectLst/>
                        <a:latin typeface="+mj-lt"/>
                        <a:ea typeface="Times New Roman" panose="02020603050405020304" pitchFamily="18" charset="0"/>
                      </a:endParaRPr>
                    </a:p>
                  </a:txBody>
                  <a:tcPr marL="68580" marR="68580" marT="0" marB="0" anchor="ctr"/>
                </a:tc>
                <a:extLst>
                  <a:ext uri="{0D108BD9-81ED-4DB2-BD59-A6C34878D82A}">
                    <a16:rowId xmlns:a16="http://schemas.microsoft.com/office/drawing/2014/main" val="3663568520"/>
                  </a:ext>
                </a:extLst>
              </a:tr>
              <a:tr h="455523">
                <a:tc>
                  <a:txBody>
                    <a:bodyPr/>
                    <a:lstStyle/>
                    <a:p>
                      <a:pPr marL="0" marR="0" algn="ctr">
                        <a:spcBef>
                          <a:spcPts val="0"/>
                        </a:spcBef>
                        <a:spcAft>
                          <a:spcPts val="0"/>
                        </a:spcAft>
                      </a:pPr>
                      <a:r>
                        <a:rPr lang="en-US" sz="1200" dirty="0">
                          <a:effectLst/>
                          <a:latin typeface="+mn-lt"/>
                        </a:rPr>
                        <a:t>1</a:t>
                      </a:r>
                      <a:endParaRPr lang="en-US" sz="1200" dirty="0">
                        <a:effectLst/>
                        <a:latin typeface="+mn-lt"/>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smtClean="0">
                          <a:effectLst/>
                          <a:latin typeface="+mn-lt"/>
                          <a:ea typeface="Times New Roman" panose="02020603050405020304" pitchFamily="18" charset="0"/>
                        </a:rPr>
                        <a:t>Review each sequence</a:t>
                      </a:r>
                      <a:r>
                        <a:rPr lang="en-US" sz="1200" baseline="0" dirty="0" smtClean="0">
                          <a:effectLst/>
                          <a:latin typeface="+mn-lt"/>
                          <a:ea typeface="Times New Roman" panose="02020603050405020304" pitchFamily="18" charset="0"/>
                        </a:rPr>
                        <a:t> for accuracy of index, account and amount entries</a:t>
                      </a:r>
                      <a:endParaRPr lang="en-US" sz="1200" dirty="0">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val="48087965"/>
                  </a:ext>
                </a:extLst>
              </a:tr>
              <a:tr h="727498">
                <a:tc>
                  <a:txBody>
                    <a:bodyPr/>
                    <a:lstStyle/>
                    <a:p>
                      <a:pPr marL="0" marR="0" algn="ctr">
                        <a:spcBef>
                          <a:spcPts val="0"/>
                        </a:spcBef>
                        <a:spcAft>
                          <a:spcPts val="0"/>
                        </a:spcAft>
                      </a:pPr>
                      <a:r>
                        <a:rPr lang="en-US" sz="1200" dirty="0" smtClean="0">
                          <a:effectLst/>
                          <a:latin typeface="+mn-lt"/>
                          <a:ea typeface="+mn-ea"/>
                        </a:rPr>
                        <a:t>2</a:t>
                      </a:r>
                      <a:endParaRPr lang="en-US" sz="1200" dirty="0" smtClean="0">
                        <a:effectLst/>
                        <a:latin typeface="+mn-lt"/>
                        <a:ea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effectLst/>
                          <a:latin typeface="+mn-lt"/>
                          <a:ea typeface="Times New Roman" panose="02020603050405020304" pitchFamily="18" charset="0"/>
                        </a:rPr>
                        <a:t>If changes need made, or entries are satisfactory, click</a:t>
                      </a:r>
                      <a:r>
                        <a:rPr lang="en-US" sz="1200" b="1" baseline="0" dirty="0" smtClean="0">
                          <a:effectLst/>
                          <a:latin typeface="+mn-lt"/>
                          <a:ea typeface="Times New Roman" panose="02020603050405020304" pitchFamily="18" charset="0"/>
                        </a:rPr>
                        <a:t>             </a:t>
                      </a:r>
                      <a:r>
                        <a:rPr lang="en-US" sz="1200" b="0" baseline="0" dirty="0" smtClean="0">
                          <a:effectLst/>
                          <a:latin typeface="+mn-lt"/>
                          <a:ea typeface="Times New Roman" panose="02020603050405020304" pitchFamily="18" charset="0"/>
                        </a:rPr>
                        <a:t>at upper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effectLst/>
                        <a:latin typeface="+mn-l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effectLst/>
                          <a:latin typeface="+mn-lt"/>
                          <a:ea typeface="Times New Roman" panose="02020603050405020304" pitchFamily="18" charset="0"/>
                        </a:rPr>
                        <a:t>right to return to Transaction Detail section for editing or Completion.</a:t>
                      </a:r>
                    </a:p>
                  </a:txBody>
                  <a:tcPr marL="68580" marR="68580" marT="0" marB="0"/>
                </a:tc>
                <a:extLst>
                  <a:ext uri="{0D108BD9-81ED-4DB2-BD59-A6C34878D82A}">
                    <a16:rowId xmlns:a16="http://schemas.microsoft.com/office/drawing/2014/main" val="1433579072"/>
                  </a:ext>
                </a:extLst>
              </a:tr>
            </a:tbl>
          </a:graphicData>
        </a:graphic>
      </p:graphicFrame>
      <p:sp>
        <p:nvSpPr>
          <p:cNvPr id="9" name="Slide Number Placeholder 8"/>
          <p:cNvSpPr>
            <a:spLocks noGrp="1"/>
          </p:cNvSpPr>
          <p:nvPr>
            <p:ph type="sldNum" sz="quarter" idx="12"/>
          </p:nvPr>
        </p:nvSpPr>
        <p:spPr/>
        <p:txBody>
          <a:bodyPr/>
          <a:lstStyle/>
          <a:p>
            <a:fld id="{C0DF9C1F-DB74-1E4B-8839-30A600129FD3}" type="slidenum">
              <a:rPr lang="en-US" smtClean="0"/>
              <a:t>11</a:t>
            </a:fld>
            <a:endParaRPr lang="en-US"/>
          </a:p>
        </p:txBody>
      </p:sp>
      <p:sp>
        <p:nvSpPr>
          <p:cNvPr id="7" name="Oval 6"/>
          <p:cNvSpPr/>
          <p:nvPr/>
        </p:nvSpPr>
        <p:spPr>
          <a:xfrm>
            <a:off x="7533684" y="2539034"/>
            <a:ext cx="416472" cy="418639"/>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1</a:t>
            </a:r>
          </a:p>
        </p:txBody>
      </p:sp>
      <p:sp>
        <p:nvSpPr>
          <p:cNvPr id="10" name="Oval 9"/>
          <p:cNvSpPr/>
          <p:nvPr/>
        </p:nvSpPr>
        <p:spPr>
          <a:xfrm>
            <a:off x="4763835" y="1557435"/>
            <a:ext cx="502276" cy="502276"/>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2</a:t>
            </a:r>
            <a:endParaRPr lang="en-US" b="1" dirty="0">
              <a:solidFill>
                <a:srgbClr val="FF0000"/>
              </a:solidFill>
            </a:endParaRPr>
          </a:p>
        </p:txBody>
      </p:sp>
      <p:pic>
        <p:nvPicPr>
          <p:cNvPr id="12" name="Picture 11"/>
          <p:cNvPicPr>
            <a:picLocks noChangeAspect="1"/>
          </p:cNvPicPr>
          <p:nvPr/>
        </p:nvPicPr>
        <p:blipFill>
          <a:blip r:embed="rId5"/>
          <a:stretch>
            <a:fillRect/>
          </a:stretch>
        </p:blipFill>
        <p:spPr>
          <a:xfrm>
            <a:off x="2263547" y="1801038"/>
            <a:ext cx="390525" cy="276225"/>
          </a:xfrm>
          <a:prstGeom prst="rect">
            <a:avLst/>
          </a:prstGeom>
        </p:spPr>
      </p:pic>
    </p:spTree>
    <p:custDataLst>
      <p:tags r:id="rId1"/>
    </p:custDataLst>
    <p:extLst>
      <p:ext uri="{BB962C8B-B14F-4D97-AF65-F5344CB8AC3E}">
        <p14:creationId xmlns:p14="http://schemas.microsoft.com/office/powerpoint/2010/main" val="24204118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4130040" y="926365"/>
            <a:ext cx="7223760" cy="4463415"/>
          </a:xfrm>
          <a:prstGeom prst="rect">
            <a:avLst/>
          </a:prstGeom>
        </p:spPr>
      </p:pic>
      <p:sp>
        <p:nvSpPr>
          <p:cNvPr id="2" name="Title 1"/>
          <p:cNvSpPr>
            <a:spLocks noGrp="1"/>
          </p:cNvSpPr>
          <p:nvPr>
            <p:ph type="title"/>
          </p:nvPr>
        </p:nvSpPr>
        <p:spPr>
          <a:xfrm>
            <a:off x="411751" y="230909"/>
            <a:ext cx="8799213" cy="1042086"/>
          </a:xfrm>
        </p:spPr>
        <p:txBody>
          <a:bodyPr anchor="t">
            <a:normAutofit/>
          </a:bodyPr>
          <a:lstStyle/>
          <a:p>
            <a:r>
              <a:rPr lang="en-US" dirty="0" smtClean="0"/>
              <a:t>Completion - Journal Voucher in Banner 9</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449139457"/>
              </p:ext>
            </p:extLst>
          </p:nvPr>
        </p:nvGraphicFramePr>
        <p:xfrm>
          <a:off x="411753" y="751954"/>
          <a:ext cx="3144247" cy="4235043"/>
        </p:xfrm>
        <a:graphic>
          <a:graphicData uri="http://schemas.openxmlformats.org/drawingml/2006/table">
            <a:tbl>
              <a:tblPr firstRow="1" bandRow="1">
                <a:tableStyleId>{073A0DAA-6AF3-43AB-8588-CEC1D06C72B9}</a:tableStyleId>
              </a:tblPr>
              <a:tblGrid>
                <a:gridCol w="715083">
                  <a:extLst>
                    <a:ext uri="{9D8B030D-6E8A-4147-A177-3AD203B41FA5}">
                      <a16:colId xmlns:a16="http://schemas.microsoft.com/office/drawing/2014/main" val="889130366"/>
                    </a:ext>
                  </a:extLst>
                </a:gridCol>
                <a:gridCol w="2429164">
                  <a:extLst>
                    <a:ext uri="{9D8B030D-6E8A-4147-A177-3AD203B41FA5}">
                      <a16:colId xmlns:a16="http://schemas.microsoft.com/office/drawing/2014/main" val="524557653"/>
                    </a:ext>
                  </a:extLst>
                </a:gridCol>
              </a:tblGrid>
              <a:tr h="300675">
                <a:tc>
                  <a:txBody>
                    <a:bodyPr/>
                    <a:lstStyle/>
                    <a:p>
                      <a:pPr marL="0" marR="0" algn="ctr">
                        <a:spcBef>
                          <a:spcPts val="0"/>
                        </a:spcBef>
                        <a:spcAft>
                          <a:spcPts val="0"/>
                        </a:spcAft>
                      </a:pPr>
                      <a:r>
                        <a:rPr lang="en-US" sz="2000">
                          <a:effectLst/>
                        </a:rPr>
                        <a:t> Step</a:t>
                      </a:r>
                      <a:endParaRPr lang="en-US" sz="3200" b="1">
                        <a:effectLst/>
                        <a:latin typeface="+mj-lt"/>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dirty="0" smtClean="0">
                          <a:effectLst/>
                        </a:rPr>
                        <a:t>Action</a:t>
                      </a:r>
                      <a:endParaRPr lang="en-US" sz="3200" b="1" dirty="0">
                        <a:effectLst/>
                        <a:latin typeface="+mj-lt"/>
                        <a:ea typeface="Times New Roman" panose="02020603050405020304" pitchFamily="18" charset="0"/>
                      </a:endParaRPr>
                    </a:p>
                  </a:txBody>
                  <a:tcPr marL="68580" marR="68580" marT="0" marB="0" anchor="ctr"/>
                </a:tc>
                <a:extLst>
                  <a:ext uri="{0D108BD9-81ED-4DB2-BD59-A6C34878D82A}">
                    <a16:rowId xmlns:a16="http://schemas.microsoft.com/office/drawing/2014/main" val="3663568520"/>
                  </a:ext>
                </a:extLst>
              </a:tr>
              <a:tr h="455523">
                <a:tc>
                  <a:txBody>
                    <a:bodyPr/>
                    <a:lstStyle/>
                    <a:p>
                      <a:pPr marL="0" marR="0" algn="ctr">
                        <a:spcBef>
                          <a:spcPts val="0"/>
                        </a:spcBef>
                        <a:spcAft>
                          <a:spcPts val="0"/>
                        </a:spcAft>
                      </a:pPr>
                      <a:r>
                        <a:rPr lang="en-US" sz="1200" dirty="0">
                          <a:effectLst/>
                          <a:latin typeface="+mn-lt"/>
                        </a:rPr>
                        <a:t>1</a:t>
                      </a:r>
                      <a:endParaRPr lang="en-US" sz="1200" dirty="0">
                        <a:effectLst/>
                        <a:latin typeface="+mn-lt"/>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smtClean="0">
                          <a:effectLst/>
                          <a:latin typeface="+mn-lt"/>
                          <a:ea typeface="Times New Roman" panose="02020603050405020304" pitchFamily="18" charset="0"/>
                        </a:rPr>
                        <a:t>Return to</a:t>
                      </a:r>
                      <a:r>
                        <a:rPr lang="en-US" sz="1200" baseline="0" dirty="0" smtClean="0">
                          <a:effectLst/>
                          <a:latin typeface="+mn-lt"/>
                          <a:ea typeface="Times New Roman" panose="02020603050405020304" pitchFamily="18" charset="0"/>
                        </a:rPr>
                        <a:t> Transaction Detail section from FGIJSUM</a:t>
                      </a:r>
                      <a:endParaRPr lang="en-US" sz="1200" dirty="0">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val="48087965"/>
                  </a:ext>
                </a:extLst>
              </a:tr>
              <a:tr h="311014">
                <a:tc>
                  <a:txBody>
                    <a:bodyPr/>
                    <a:lstStyle/>
                    <a:p>
                      <a:pPr marL="0" marR="0" algn="ctr">
                        <a:spcBef>
                          <a:spcPts val="0"/>
                        </a:spcBef>
                        <a:spcAft>
                          <a:spcPts val="0"/>
                        </a:spcAft>
                      </a:pPr>
                      <a:r>
                        <a:rPr lang="en-US" sz="1200" dirty="0" smtClean="0">
                          <a:effectLst/>
                          <a:latin typeface="+mn-lt"/>
                          <a:ea typeface="+mn-ea"/>
                        </a:rPr>
                        <a:t>2</a:t>
                      </a:r>
                      <a:endParaRPr lang="en-US" sz="1200" dirty="0" smtClean="0">
                        <a:effectLst/>
                        <a:latin typeface="+mn-lt"/>
                        <a:ea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effectLst/>
                          <a:latin typeface="+mn-lt"/>
                          <a:ea typeface="Times New Roman" panose="02020603050405020304" pitchFamily="18" charset="0"/>
                        </a:rPr>
                        <a:t>Alt-Page Down</a:t>
                      </a:r>
                      <a:r>
                        <a:rPr lang="en-US" sz="1200" b="0" baseline="0" dirty="0" smtClean="0">
                          <a:effectLst/>
                          <a:latin typeface="+mn-lt"/>
                          <a:ea typeface="Times New Roman" panose="02020603050405020304" pitchFamily="18" charset="0"/>
                        </a:rPr>
                        <a:t> or </a:t>
                      </a:r>
                      <a:r>
                        <a:rPr lang="en-US" sz="1200" b="1" baseline="0" dirty="0" smtClean="0">
                          <a:effectLst/>
                          <a:latin typeface="+mn-lt"/>
                          <a:ea typeface="Times New Roman" panose="02020603050405020304" pitchFamily="18" charset="0"/>
                        </a:rPr>
                        <a:t>Block Down </a:t>
                      </a:r>
                      <a:r>
                        <a:rPr lang="en-US" sz="1200" b="0" baseline="0" dirty="0" smtClean="0">
                          <a:effectLst/>
                          <a:latin typeface="+mn-lt"/>
                          <a:ea typeface="Times New Roman" panose="02020603050405020304" pitchFamily="18" charset="0"/>
                        </a:rPr>
                        <a:t>button through transaction detail to Completion section</a:t>
                      </a:r>
                    </a:p>
                  </a:txBody>
                  <a:tcPr marL="68580" marR="68580" marT="0" marB="0"/>
                </a:tc>
                <a:extLst>
                  <a:ext uri="{0D108BD9-81ED-4DB2-BD59-A6C34878D82A}">
                    <a16:rowId xmlns:a16="http://schemas.microsoft.com/office/drawing/2014/main" val="1433579072"/>
                  </a:ext>
                </a:extLst>
              </a:tr>
              <a:tr h="447821">
                <a:tc>
                  <a:txBody>
                    <a:bodyPr/>
                    <a:lstStyle/>
                    <a:p>
                      <a:pPr marL="0" marR="0" algn="ctr">
                        <a:spcBef>
                          <a:spcPts val="0"/>
                        </a:spcBef>
                        <a:spcAft>
                          <a:spcPts val="0"/>
                        </a:spcAft>
                      </a:pPr>
                      <a:r>
                        <a:rPr lang="en-US" sz="1200" dirty="0" smtClean="0">
                          <a:effectLst/>
                          <a:latin typeface="+mn-lt"/>
                          <a:ea typeface="Times New Roman" panose="02020603050405020304" pitchFamily="18" charset="0"/>
                        </a:rPr>
                        <a:t>3</a:t>
                      </a:r>
                    </a:p>
                    <a:p>
                      <a:pPr marL="0" marR="0" algn="ctr">
                        <a:spcBef>
                          <a:spcPts val="0"/>
                        </a:spcBef>
                        <a:spcAft>
                          <a:spcPts val="0"/>
                        </a:spcAft>
                      </a:pPr>
                      <a:endParaRPr lang="en-US" sz="1200" dirty="0" smtClean="0">
                        <a:effectLst/>
                        <a:latin typeface="+mn-lt"/>
                        <a:ea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effectLst/>
                          <a:latin typeface="+mn-lt"/>
                          <a:ea typeface="Times New Roman" panose="02020603050405020304" pitchFamily="18" charset="0"/>
                        </a:rPr>
                        <a:t>There are two options to click: 1) </a:t>
                      </a:r>
                      <a:r>
                        <a:rPr lang="en-US" sz="1200" b="1" baseline="0" dirty="0" smtClean="0">
                          <a:effectLst/>
                          <a:latin typeface="+mn-lt"/>
                          <a:ea typeface="Times New Roman" panose="02020603050405020304" pitchFamily="18" charset="0"/>
                        </a:rPr>
                        <a:t>Complete</a:t>
                      </a:r>
                      <a:r>
                        <a:rPr lang="en-US" sz="1200" b="0" baseline="0" dirty="0" smtClean="0">
                          <a:effectLst/>
                          <a:latin typeface="+mn-lt"/>
                          <a:ea typeface="Times New Roman" panose="02020603050405020304" pitchFamily="18" charset="0"/>
                        </a:rPr>
                        <a:t> or 2) </a:t>
                      </a:r>
                      <a:r>
                        <a:rPr lang="en-US" sz="1200" b="1" baseline="0" dirty="0" smtClean="0">
                          <a:effectLst/>
                          <a:latin typeface="+mn-lt"/>
                          <a:ea typeface="Times New Roman" panose="02020603050405020304" pitchFamily="18" charset="0"/>
                        </a:rPr>
                        <a:t>In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baseline="0" dirty="0" smtClean="0">
                        <a:effectLst/>
                        <a:latin typeface="+mn-l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effectLst/>
                          <a:latin typeface="+mn-lt"/>
                          <a:ea typeface="Times New Roman" panose="02020603050405020304" pitchFamily="18" charset="0"/>
                        </a:rPr>
                        <a:t>Complete </a:t>
                      </a:r>
                      <a:r>
                        <a:rPr lang="en-US" sz="1200" b="0" baseline="0" dirty="0" smtClean="0">
                          <a:effectLst/>
                          <a:latin typeface="+mn-lt"/>
                          <a:ea typeface="Times New Roman" panose="02020603050405020304" pitchFamily="18" charset="0"/>
                        </a:rPr>
                        <a:t>will submit the journal voucher to the Budget approval queue. No further edits or adjustments may be made once Complete is entered.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baseline="0" dirty="0" smtClean="0">
                        <a:effectLst/>
                        <a:latin typeface="+mn-l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effectLst/>
                          <a:latin typeface="+mn-lt"/>
                          <a:ea typeface="Times New Roman" panose="02020603050405020304" pitchFamily="18" charset="0"/>
                        </a:rPr>
                        <a:t>In Process </a:t>
                      </a:r>
                      <a:r>
                        <a:rPr lang="en-US" sz="1200" b="0" baseline="0" dirty="0" smtClean="0">
                          <a:effectLst/>
                          <a:latin typeface="+mn-lt"/>
                          <a:ea typeface="Times New Roman" panose="02020603050405020304" pitchFamily="18" charset="0"/>
                        </a:rPr>
                        <a:t>will exit the form back to the form selection screen and allow you to come back and make changes. The journal voucher is not submitted but held in an “incomplete” status.</a:t>
                      </a:r>
                    </a:p>
                    <a:p>
                      <a:pPr marL="0" marR="0">
                        <a:spcBef>
                          <a:spcPts val="0"/>
                        </a:spcBef>
                        <a:spcAft>
                          <a:spcPts val="0"/>
                        </a:spcAft>
                      </a:pPr>
                      <a:endParaRPr lang="en-US" sz="1200" b="1" baseline="0" dirty="0" smtClean="0">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val="3341511777"/>
                  </a:ext>
                </a:extLst>
              </a:tr>
            </a:tbl>
          </a:graphicData>
        </a:graphic>
      </p:graphicFrame>
      <p:sp>
        <p:nvSpPr>
          <p:cNvPr id="9" name="Slide Number Placeholder 8"/>
          <p:cNvSpPr>
            <a:spLocks noGrp="1"/>
          </p:cNvSpPr>
          <p:nvPr>
            <p:ph type="sldNum" sz="quarter" idx="12"/>
          </p:nvPr>
        </p:nvSpPr>
        <p:spPr/>
        <p:txBody>
          <a:bodyPr/>
          <a:lstStyle/>
          <a:p>
            <a:fld id="{C0DF9C1F-DB74-1E4B-8839-30A600129FD3}" type="slidenum">
              <a:rPr lang="en-US" smtClean="0"/>
              <a:t>12</a:t>
            </a:fld>
            <a:endParaRPr lang="en-US"/>
          </a:p>
        </p:txBody>
      </p:sp>
      <p:sp>
        <p:nvSpPr>
          <p:cNvPr id="7" name="Oval 6"/>
          <p:cNvSpPr/>
          <p:nvPr/>
        </p:nvSpPr>
        <p:spPr>
          <a:xfrm>
            <a:off x="7741920" y="1379928"/>
            <a:ext cx="416472" cy="418639"/>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1</a:t>
            </a:r>
          </a:p>
        </p:txBody>
      </p:sp>
      <p:sp>
        <p:nvSpPr>
          <p:cNvPr id="10" name="Oval 9"/>
          <p:cNvSpPr/>
          <p:nvPr/>
        </p:nvSpPr>
        <p:spPr>
          <a:xfrm>
            <a:off x="4560219" y="3865075"/>
            <a:ext cx="502276" cy="502276"/>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2</a:t>
            </a:r>
            <a:endParaRPr lang="en-US" b="1" dirty="0">
              <a:solidFill>
                <a:srgbClr val="FF0000"/>
              </a:solidFill>
            </a:endParaRPr>
          </a:p>
        </p:txBody>
      </p:sp>
      <p:sp>
        <p:nvSpPr>
          <p:cNvPr id="11" name="Oval 10"/>
          <p:cNvSpPr/>
          <p:nvPr/>
        </p:nvSpPr>
        <p:spPr>
          <a:xfrm>
            <a:off x="5330427" y="4899635"/>
            <a:ext cx="416472" cy="418639"/>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3</a:t>
            </a:r>
            <a:endParaRPr lang="en-US" b="1" dirty="0">
              <a:solidFill>
                <a:srgbClr val="FF0000"/>
              </a:solidFill>
            </a:endParaRPr>
          </a:p>
        </p:txBody>
      </p:sp>
    </p:spTree>
    <p:custDataLst>
      <p:tags r:id="rId1"/>
    </p:custDataLst>
    <p:extLst>
      <p:ext uri="{BB962C8B-B14F-4D97-AF65-F5344CB8AC3E}">
        <p14:creationId xmlns:p14="http://schemas.microsoft.com/office/powerpoint/2010/main" val="41613623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549" y="457200"/>
            <a:ext cx="8118974" cy="602204"/>
          </a:xfrm>
        </p:spPr>
        <p:txBody>
          <a:bodyPr anchor="t">
            <a:normAutofit/>
          </a:bodyPr>
          <a:lstStyle/>
          <a:p>
            <a:r>
              <a:rPr lang="en-US" dirty="0" smtClean="0"/>
              <a:t>Entering a Budget Journal Voucher in Banner 9</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3979218716"/>
              </p:ext>
            </p:extLst>
          </p:nvPr>
        </p:nvGraphicFramePr>
        <p:xfrm>
          <a:off x="579550" y="1411413"/>
          <a:ext cx="10707286" cy="4584035"/>
        </p:xfrm>
        <a:graphic>
          <a:graphicData uri="http://schemas.openxmlformats.org/drawingml/2006/table">
            <a:tbl>
              <a:tblPr firstRow="1" bandRow="1">
                <a:tableStyleId>{073A0DAA-6AF3-43AB-8588-CEC1D06C72B9}</a:tableStyleId>
              </a:tblPr>
              <a:tblGrid>
                <a:gridCol w="10707286">
                  <a:extLst>
                    <a:ext uri="{9D8B030D-6E8A-4147-A177-3AD203B41FA5}">
                      <a16:colId xmlns:a16="http://schemas.microsoft.com/office/drawing/2014/main" val="524557653"/>
                    </a:ext>
                  </a:extLst>
                </a:gridCol>
              </a:tblGrid>
              <a:tr h="469235">
                <a:tc>
                  <a:txBody>
                    <a:bodyPr/>
                    <a:lstStyle/>
                    <a:p>
                      <a:pPr marL="0" marR="0" algn="ctr">
                        <a:spcBef>
                          <a:spcPts val="0"/>
                        </a:spcBef>
                        <a:spcAft>
                          <a:spcPts val="0"/>
                        </a:spcAft>
                      </a:pPr>
                      <a:r>
                        <a:rPr lang="en-US" sz="2000" b="1" dirty="0" smtClean="0">
                          <a:effectLst/>
                          <a:latin typeface="+mn-lt"/>
                          <a:ea typeface="+mn-ea"/>
                        </a:rPr>
                        <a:t>Required</a:t>
                      </a:r>
                      <a:r>
                        <a:rPr lang="en-US" sz="2000" b="1" baseline="0" dirty="0" smtClean="0">
                          <a:effectLst/>
                          <a:latin typeface="+mn-lt"/>
                          <a:ea typeface="+mn-ea"/>
                        </a:rPr>
                        <a:t> Information Before You Start</a:t>
                      </a:r>
                      <a:endParaRPr lang="en-US" sz="3200" b="1" dirty="0">
                        <a:effectLst/>
                        <a:latin typeface="+mj-lt"/>
                        <a:ea typeface="Times New Roman" panose="02020603050405020304" pitchFamily="18" charset="0"/>
                      </a:endParaRPr>
                    </a:p>
                  </a:txBody>
                  <a:tcPr marL="68580" marR="68580" marT="0" marB="0" anchor="ctr"/>
                </a:tc>
                <a:extLst>
                  <a:ext uri="{0D108BD9-81ED-4DB2-BD59-A6C34878D82A}">
                    <a16:rowId xmlns:a16="http://schemas.microsoft.com/office/drawing/2014/main" val="3663568520"/>
                  </a:ext>
                </a:extLst>
              </a:tr>
              <a:tr h="3799716">
                <a:tc>
                  <a:txBody>
                    <a:bodyPr/>
                    <a:lstStyle/>
                    <a:p>
                      <a:pPr marL="0" marR="0">
                        <a:spcBef>
                          <a:spcPts val="0"/>
                        </a:spcBef>
                        <a:spcAft>
                          <a:spcPts val="0"/>
                        </a:spcAft>
                      </a:pPr>
                      <a:endParaRPr lang="en-US" sz="1200" baseline="0" dirty="0" smtClean="0">
                        <a:effectLst/>
                        <a:latin typeface="+mn-lt"/>
                        <a:ea typeface="Times New Roman" panose="02020603050405020304" pitchFamily="18" charset="0"/>
                      </a:endParaRPr>
                    </a:p>
                    <a:p>
                      <a:pPr marL="0" marR="0">
                        <a:spcBef>
                          <a:spcPts val="0"/>
                        </a:spcBef>
                        <a:spcAft>
                          <a:spcPts val="0"/>
                        </a:spcAft>
                      </a:pPr>
                      <a:r>
                        <a:rPr lang="en-US" sz="1200" b="1" baseline="0" dirty="0" smtClean="0">
                          <a:effectLst/>
                          <a:latin typeface="+mn-lt"/>
                          <a:ea typeface="Times New Roman" panose="02020603050405020304" pitchFamily="18" charset="0"/>
                        </a:rPr>
                        <a:t>Document Number </a:t>
                      </a:r>
                      <a:r>
                        <a:rPr lang="en-US" sz="1200" baseline="0" dirty="0" smtClean="0">
                          <a:effectLst/>
                          <a:latin typeface="+mn-lt"/>
                          <a:ea typeface="Times New Roman" panose="02020603050405020304" pitchFamily="18" charset="0"/>
                        </a:rPr>
                        <a:t>– The document number (i.e. ME911084) is used to identify the school/college/division/department processing a budget journal voucher transaction.  The first two characters indicate the unit, followed by up to 8 characters. The Office of University Budget (OUB) can assist in determining the correct prefix for your unit, if that information is not available.</a:t>
                      </a:r>
                    </a:p>
                    <a:p>
                      <a:pPr marL="0" marR="0">
                        <a:spcBef>
                          <a:spcPts val="0"/>
                        </a:spcBef>
                        <a:spcAft>
                          <a:spcPts val="0"/>
                        </a:spcAft>
                      </a:pPr>
                      <a:r>
                        <a:rPr lang="en-US" sz="1200" baseline="0" dirty="0" smtClean="0">
                          <a:effectLst/>
                          <a:latin typeface="+mn-lt"/>
                          <a:ea typeface="Times New Roman" panose="02020603050405020304" pitchFamily="18" charset="0"/>
                        </a:rPr>
                        <a:t>  </a:t>
                      </a:r>
                    </a:p>
                    <a:p>
                      <a:pPr marL="0" marR="0">
                        <a:spcBef>
                          <a:spcPts val="0"/>
                        </a:spcBef>
                        <a:spcAft>
                          <a:spcPts val="0"/>
                        </a:spcAft>
                      </a:pPr>
                      <a:r>
                        <a:rPr lang="en-US" sz="1200" b="1" dirty="0" smtClean="0">
                          <a:effectLst/>
                          <a:latin typeface="+mn-lt"/>
                          <a:ea typeface="Times New Roman" panose="02020603050405020304" pitchFamily="18" charset="0"/>
                        </a:rPr>
                        <a:t>Transaction</a:t>
                      </a:r>
                      <a:r>
                        <a:rPr lang="en-US" sz="1200" b="1" baseline="0" dirty="0" smtClean="0">
                          <a:effectLst/>
                          <a:latin typeface="+mn-lt"/>
                          <a:ea typeface="Times New Roman" panose="02020603050405020304" pitchFamily="18" charset="0"/>
                        </a:rPr>
                        <a:t> Date </a:t>
                      </a:r>
                      <a:r>
                        <a:rPr lang="en-US" sz="1200" baseline="0" dirty="0" smtClean="0">
                          <a:effectLst/>
                          <a:latin typeface="+mn-lt"/>
                          <a:ea typeface="Times New Roman" panose="02020603050405020304" pitchFamily="18" charset="0"/>
                        </a:rPr>
                        <a:t>– The transaction date entry determines the date of posting in Banner 9. The default is today’s date.  Particular care must be taken late in an outgoing fiscal year and early in a new fiscal year because transactions may be occurring in both fiscal years for a period of time. OUB will provide notice to Business Affairs Officers as to deadlines and cutoffs related to when entries may be made to particular fiscal years.</a:t>
                      </a:r>
                    </a:p>
                    <a:p>
                      <a:pPr marL="0" marR="0">
                        <a:spcBef>
                          <a:spcPts val="0"/>
                        </a:spcBef>
                        <a:spcAft>
                          <a:spcPts val="0"/>
                        </a:spcAft>
                      </a:pPr>
                      <a:endParaRPr lang="en-US" sz="1200" baseline="0" dirty="0" smtClean="0">
                        <a:effectLst/>
                        <a:latin typeface="+mn-lt"/>
                        <a:ea typeface="Times New Roman" panose="02020603050405020304" pitchFamily="18" charset="0"/>
                      </a:endParaRPr>
                    </a:p>
                    <a:p>
                      <a:pPr marL="0" marR="0">
                        <a:spcBef>
                          <a:spcPts val="0"/>
                        </a:spcBef>
                        <a:spcAft>
                          <a:spcPts val="0"/>
                        </a:spcAft>
                      </a:pPr>
                      <a:r>
                        <a:rPr lang="en-US" sz="1200" b="1" baseline="0" dirty="0" smtClean="0">
                          <a:effectLst/>
                          <a:latin typeface="+mn-lt"/>
                          <a:ea typeface="Times New Roman" panose="02020603050405020304" pitchFamily="18" charset="0"/>
                        </a:rPr>
                        <a:t>Document Total </a:t>
                      </a:r>
                      <a:r>
                        <a:rPr lang="en-US" sz="1200" baseline="0" dirty="0" smtClean="0">
                          <a:effectLst/>
                          <a:latin typeface="+mn-lt"/>
                          <a:ea typeface="Times New Roman" panose="02020603050405020304" pitchFamily="18" charset="0"/>
                        </a:rPr>
                        <a:t>– This represents the sum of the absolute values of the accounting sequence lines entered.  For example, if your journal entry has a debit = $2,500 and a credit =$2,500, the document total = $5,000</a:t>
                      </a:r>
                    </a:p>
                    <a:p>
                      <a:pPr marL="0" marR="0">
                        <a:spcBef>
                          <a:spcPts val="0"/>
                        </a:spcBef>
                        <a:spcAft>
                          <a:spcPts val="0"/>
                        </a:spcAft>
                      </a:pPr>
                      <a:endParaRPr lang="en-US" sz="1200" baseline="0" dirty="0" smtClean="0">
                        <a:effectLst/>
                        <a:latin typeface="+mn-l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effectLst/>
                          <a:latin typeface="+mn-lt"/>
                          <a:ea typeface="Times New Roman" panose="02020603050405020304" pitchFamily="18" charset="0"/>
                        </a:rPr>
                        <a:t>Transaction Rule Code/Journal Type </a:t>
                      </a:r>
                      <a:r>
                        <a:rPr lang="en-US" sz="1200" baseline="0" dirty="0" smtClean="0">
                          <a:effectLst/>
                          <a:latin typeface="+mn-lt"/>
                          <a:ea typeface="Times New Roman" panose="02020603050405020304" pitchFamily="18" charset="0"/>
                        </a:rPr>
                        <a:t>– The rule code instructs Banner 9 how to process a particular transaction. Budget journal vouchers may only be either rule code BD52, which denotes a permanent budget entry, or BD54, which denotes a one-time budget entry applicable for the fiscal year related to the transaction date. There are many other rule codes, but BD52 and BD54 are the only rule codes for this form. There are other kinds of journal vouchers used by other units, such as General Accounting and Sponsored Projects Administration, which use different rule codes.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effectLst/>
                        <a:latin typeface="+mn-l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effectLst/>
                          <a:latin typeface="+mn-lt"/>
                          <a:ea typeface="Times New Roman" panose="02020603050405020304" pitchFamily="18" charset="0"/>
                        </a:rPr>
                        <a:t>Documentation </a:t>
                      </a:r>
                      <a:r>
                        <a:rPr lang="en-US" sz="1200" baseline="0" dirty="0" smtClean="0">
                          <a:effectLst/>
                          <a:latin typeface="+mn-lt"/>
                          <a:ea typeface="Times New Roman" panose="02020603050405020304" pitchFamily="18" charset="0"/>
                        </a:rPr>
                        <a:t>– The form requires entry of index and account code (or alternatively, FOAPAL without index) for each transaction sequence, as well as a brief (30 characters or so) description of the sequence. This data should be gathered prior to initiating the journal voucher. Completion of the paper JV form as a draft assists in assembling the necessary information. In addition, the document as a whole will require a more detailed explanation entered in the document text. Entry of the journal voucher assumes all necessary internal approvals have been obtained. OUB does review and approve budget journal vouchers but only for technical completeness.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val="48087965"/>
                  </a:ext>
                </a:extLst>
              </a:tr>
            </a:tbl>
          </a:graphicData>
        </a:graphic>
      </p:graphicFrame>
      <p:sp>
        <p:nvSpPr>
          <p:cNvPr id="9" name="Slide Number Placeholder 8"/>
          <p:cNvSpPr>
            <a:spLocks noGrp="1"/>
          </p:cNvSpPr>
          <p:nvPr>
            <p:ph type="sldNum" sz="quarter" idx="12"/>
          </p:nvPr>
        </p:nvSpPr>
        <p:spPr/>
        <p:txBody>
          <a:bodyPr/>
          <a:lstStyle/>
          <a:p>
            <a:fld id="{C0DF9C1F-DB74-1E4B-8839-30A600129FD3}" type="slidenum">
              <a:rPr lang="en-US" smtClean="0"/>
              <a:t>2</a:t>
            </a:fld>
            <a:endParaRPr lang="en-US"/>
          </a:p>
        </p:txBody>
      </p:sp>
      <p:sp>
        <p:nvSpPr>
          <p:cNvPr id="6" name="TextBox 5"/>
          <p:cNvSpPr txBox="1"/>
          <p:nvPr/>
        </p:nvSpPr>
        <p:spPr>
          <a:xfrm>
            <a:off x="9066068" y="197630"/>
            <a:ext cx="1990725" cy="1231106"/>
          </a:xfrm>
          <a:prstGeom prst="rect">
            <a:avLst/>
          </a:prstGeom>
          <a:noFill/>
        </p:spPr>
        <p:txBody>
          <a:bodyPr wrap="square" rtlCol="0">
            <a:spAutoFit/>
          </a:bodyPr>
          <a:lstStyle/>
          <a:p>
            <a:r>
              <a:rPr lang="en-US" sz="1400" b="1" i="1" dirty="0" smtClean="0"/>
              <a:t>You’ll Need: </a:t>
            </a:r>
          </a:p>
          <a:p>
            <a:pPr marL="285750" indent="-285750">
              <a:buFont typeface="Wingdings" panose="05000000000000000000" pitchFamily="2" charset="2"/>
              <a:buChar char="ü"/>
            </a:pPr>
            <a:r>
              <a:rPr lang="en-US" sz="1200" dirty="0" smtClean="0"/>
              <a:t>Document Number</a:t>
            </a:r>
          </a:p>
          <a:p>
            <a:pPr marL="285750" indent="-285750">
              <a:buFont typeface="Wingdings" panose="05000000000000000000" pitchFamily="2" charset="2"/>
              <a:buChar char="ü"/>
            </a:pPr>
            <a:r>
              <a:rPr lang="en-US" sz="1200" dirty="0" smtClean="0"/>
              <a:t>Transaction Date</a:t>
            </a:r>
          </a:p>
          <a:p>
            <a:pPr marL="285750" indent="-285750">
              <a:buFont typeface="Wingdings" panose="05000000000000000000" pitchFamily="2" charset="2"/>
              <a:buChar char="ü"/>
            </a:pPr>
            <a:r>
              <a:rPr lang="en-US" sz="1200" dirty="0" smtClean="0"/>
              <a:t>Document Total</a:t>
            </a:r>
          </a:p>
          <a:p>
            <a:pPr marL="285750" indent="-285750">
              <a:buFont typeface="Wingdings" panose="05000000000000000000" pitchFamily="2" charset="2"/>
              <a:buChar char="ü"/>
            </a:pPr>
            <a:r>
              <a:rPr lang="en-US" sz="1200" dirty="0" smtClean="0"/>
              <a:t>Transaction Rule Code</a:t>
            </a:r>
          </a:p>
          <a:p>
            <a:pPr marL="285750" indent="-285750">
              <a:buFont typeface="Wingdings" panose="05000000000000000000" pitchFamily="2" charset="2"/>
              <a:buChar char="ü"/>
            </a:pPr>
            <a:r>
              <a:rPr lang="en-US" sz="1200" dirty="0" smtClean="0"/>
              <a:t>Documentation</a:t>
            </a:r>
            <a:endParaRPr lang="en-US" sz="1200" dirty="0"/>
          </a:p>
        </p:txBody>
      </p:sp>
    </p:spTree>
    <p:custDataLst>
      <p:tags r:id="rId1"/>
    </p:custDataLst>
    <p:extLst>
      <p:ext uri="{BB962C8B-B14F-4D97-AF65-F5344CB8AC3E}">
        <p14:creationId xmlns:p14="http://schemas.microsoft.com/office/powerpoint/2010/main" val="12792893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550" y="457200"/>
            <a:ext cx="4672388" cy="1042086"/>
          </a:xfrm>
        </p:spPr>
        <p:txBody>
          <a:bodyPr anchor="t">
            <a:normAutofit/>
          </a:bodyPr>
          <a:lstStyle/>
          <a:p>
            <a:r>
              <a:rPr lang="en-US" dirty="0" smtClean="0"/>
              <a:t>Entering </a:t>
            </a:r>
            <a:r>
              <a:rPr lang="en-US" smtClean="0"/>
              <a:t>a Budget </a:t>
            </a:r>
            <a:r>
              <a:rPr lang="en-US" dirty="0" smtClean="0"/>
              <a:t>Journal Voucher in Banner 9</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012774775"/>
              </p:ext>
            </p:extLst>
          </p:nvPr>
        </p:nvGraphicFramePr>
        <p:xfrm>
          <a:off x="579550" y="1614613"/>
          <a:ext cx="3392086" cy="835938"/>
        </p:xfrm>
        <a:graphic>
          <a:graphicData uri="http://schemas.openxmlformats.org/drawingml/2006/table">
            <a:tbl>
              <a:tblPr firstRow="1" bandRow="1">
                <a:tableStyleId>{073A0DAA-6AF3-43AB-8588-CEC1D06C72B9}</a:tableStyleId>
              </a:tblPr>
              <a:tblGrid>
                <a:gridCol w="713541">
                  <a:extLst>
                    <a:ext uri="{9D8B030D-6E8A-4147-A177-3AD203B41FA5}">
                      <a16:colId xmlns:a16="http://schemas.microsoft.com/office/drawing/2014/main" val="889130366"/>
                    </a:ext>
                  </a:extLst>
                </a:gridCol>
                <a:gridCol w="2678545">
                  <a:extLst>
                    <a:ext uri="{9D8B030D-6E8A-4147-A177-3AD203B41FA5}">
                      <a16:colId xmlns:a16="http://schemas.microsoft.com/office/drawing/2014/main" val="524557653"/>
                    </a:ext>
                  </a:extLst>
                </a:gridCol>
              </a:tblGrid>
              <a:tr h="417969">
                <a:tc>
                  <a:txBody>
                    <a:bodyPr/>
                    <a:lstStyle/>
                    <a:p>
                      <a:pPr marL="0" marR="0" algn="ctr">
                        <a:spcBef>
                          <a:spcPts val="0"/>
                        </a:spcBef>
                        <a:spcAft>
                          <a:spcPts val="0"/>
                        </a:spcAft>
                      </a:pPr>
                      <a:r>
                        <a:rPr lang="en-US" sz="2000">
                          <a:effectLst/>
                        </a:rPr>
                        <a:t> Step</a:t>
                      </a:r>
                      <a:endParaRPr lang="en-US" sz="3200" b="1">
                        <a:effectLst/>
                        <a:latin typeface="+mj-lt"/>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dirty="0">
                          <a:effectLst/>
                        </a:rPr>
                        <a:t>Action</a:t>
                      </a:r>
                      <a:endParaRPr lang="en-US" sz="3200" b="1" dirty="0">
                        <a:effectLst/>
                        <a:latin typeface="+mj-lt"/>
                        <a:ea typeface="Times New Roman" panose="02020603050405020304" pitchFamily="18" charset="0"/>
                      </a:endParaRPr>
                    </a:p>
                  </a:txBody>
                  <a:tcPr marL="68580" marR="68580" marT="0" marB="0" anchor="ctr"/>
                </a:tc>
                <a:extLst>
                  <a:ext uri="{0D108BD9-81ED-4DB2-BD59-A6C34878D82A}">
                    <a16:rowId xmlns:a16="http://schemas.microsoft.com/office/drawing/2014/main" val="3663568520"/>
                  </a:ext>
                </a:extLst>
              </a:tr>
              <a:tr h="417969">
                <a:tc>
                  <a:txBody>
                    <a:bodyPr/>
                    <a:lstStyle/>
                    <a:p>
                      <a:pPr marL="0" marR="0" algn="ctr">
                        <a:spcBef>
                          <a:spcPts val="0"/>
                        </a:spcBef>
                        <a:spcAft>
                          <a:spcPts val="0"/>
                        </a:spcAft>
                      </a:pPr>
                      <a:r>
                        <a:rPr lang="en-US" sz="1800" dirty="0">
                          <a:effectLst/>
                          <a:latin typeface="+mn-lt"/>
                        </a:rPr>
                        <a:t>1</a:t>
                      </a:r>
                      <a:endParaRPr lang="en-US" sz="1800" dirty="0">
                        <a:effectLst/>
                        <a:latin typeface="+mn-lt"/>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smtClean="0">
                          <a:effectLst/>
                          <a:latin typeface="+mn-lt"/>
                          <a:ea typeface="Times New Roman" panose="02020603050405020304" pitchFamily="18" charset="0"/>
                        </a:rPr>
                        <a:t>From the Banner landing page, type </a:t>
                      </a:r>
                      <a:r>
                        <a:rPr lang="en-US" sz="1200" b="1" dirty="0" smtClean="0">
                          <a:solidFill>
                            <a:schemeClr val="tx1"/>
                          </a:solidFill>
                          <a:effectLst/>
                          <a:latin typeface="+mn-lt"/>
                          <a:ea typeface="Times New Roman" panose="02020603050405020304" pitchFamily="18" charset="0"/>
                        </a:rPr>
                        <a:t>FGAJVCQ</a:t>
                      </a:r>
                      <a:r>
                        <a:rPr lang="en-US" sz="1200" dirty="0" smtClean="0">
                          <a:effectLst/>
                          <a:latin typeface="+mn-lt"/>
                          <a:ea typeface="Times New Roman" panose="02020603050405020304" pitchFamily="18" charset="0"/>
                        </a:rPr>
                        <a:t> in the search field</a:t>
                      </a:r>
                      <a:endParaRPr lang="en-US" sz="1200" dirty="0">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val="48087965"/>
                  </a:ext>
                </a:extLst>
              </a:tr>
            </a:tbl>
          </a:graphicData>
        </a:graphic>
      </p:graphicFrame>
      <p:sp>
        <p:nvSpPr>
          <p:cNvPr id="9" name="Slide Number Placeholder 8"/>
          <p:cNvSpPr>
            <a:spLocks noGrp="1"/>
          </p:cNvSpPr>
          <p:nvPr>
            <p:ph type="sldNum" sz="quarter" idx="12"/>
          </p:nvPr>
        </p:nvSpPr>
        <p:spPr/>
        <p:txBody>
          <a:bodyPr/>
          <a:lstStyle/>
          <a:p>
            <a:fld id="{C0DF9C1F-DB74-1E4B-8839-30A600129FD3}" type="slidenum">
              <a:rPr lang="en-US" smtClean="0"/>
              <a:t>3</a:t>
            </a:fld>
            <a:endParaRPr lang="en-US"/>
          </a:p>
        </p:txBody>
      </p:sp>
      <p:pic>
        <p:nvPicPr>
          <p:cNvPr id="3" name="Picture 2"/>
          <p:cNvPicPr>
            <a:picLocks noChangeAspect="1"/>
          </p:cNvPicPr>
          <p:nvPr/>
        </p:nvPicPr>
        <p:blipFill>
          <a:blip r:embed="rId4"/>
          <a:stretch>
            <a:fillRect/>
          </a:stretch>
        </p:blipFill>
        <p:spPr>
          <a:xfrm>
            <a:off x="5058094" y="1234432"/>
            <a:ext cx="6019800" cy="3967163"/>
          </a:xfrm>
          <a:prstGeom prst="rect">
            <a:avLst/>
          </a:prstGeom>
        </p:spPr>
      </p:pic>
      <p:sp>
        <p:nvSpPr>
          <p:cNvPr id="17" name="Oval 16"/>
          <p:cNvSpPr/>
          <p:nvPr/>
        </p:nvSpPr>
        <p:spPr>
          <a:xfrm>
            <a:off x="6000908" y="2859225"/>
            <a:ext cx="424320" cy="383442"/>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1</a:t>
            </a:r>
          </a:p>
        </p:txBody>
      </p:sp>
    </p:spTree>
    <p:custDataLst>
      <p:tags r:id="rId1"/>
    </p:custDataLst>
    <p:extLst>
      <p:ext uri="{BB962C8B-B14F-4D97-AF65-F5344CB8AC3E}">
        <p14:creationId xmlns:p14="http://schemas.microsoft.com/office/powerpoint/2010/main" val="26751050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4370447" y="1206985"/>
            <a:ext cx="7191589" cy="4443538"/>
          </a:xfrm>
          <a:prstGeom prst="rect">
            <a:avLst/>
          </a:prstGeom>
        </p:spPr>
      </p:pic>
      <p:sp>
        <p:nvSpPr>
          <p:cNvPr id="2" name="Title 1"/>
          <p:cNvSpPr>
            <a:spLocks noGrp="1"/>
          </p:cNvSpPr>
          <p:nvPr>
            <p:ph type="title"/>
          </p:nvPr>
        </p:nvSpPr>
        <p:spPr>
          <a:xfrm>
            <a:off x="411753" y="443345"/>
            <a:ext cx="8568123" cy="611732"/>
          </a:xfrm>
        </p:spPr>
        <p:txBody>
          <a:bodyPr anchor="t">
            <a:normAutofit/>
          </a:bodyPr>
          <a:lstStyle/>
          <a:p>
            <a:r>
              <a:rPr lang="en-US" dirty="0" smtClean="0"/>
              <a:t>Entering a Budget Journal Voucher in Banner 9</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3871488274"/>
              </p:ext>
            </p:extLst>
          </p:nvPr>
        </p:nvGraphicFramePr>
        <p:xfrm>
          <a:off x="411754" y="1206985"/>
          <a:ext cx="3585815" cy="1511245"/>
        </p:xfrm>
        <a:graphic>
          <a:graphicData uri="http://schemas.openxmlformats.org/drawingml/2006/table">
            <a:tbl>
              <a:tblPr firstRow="1" bandRow="1">
                <a:tableStyleId>{073A0DAA-6AF3-43AB-8588-CEC1D06C72B9}</a:tableStyleId>
              </a:tblPr>
              <a:tblGrid>
                <a:gridCol w="613496">
                  <a:extLst>
                    <a:ext uri="{9D8B030D-6E8A-4147-A177-3AD203B41FA5}">
                      <a16:colId xmlns:a16="http://schemas.microsoft.com/office/drawing/2014/main" val="889130366"/>
                    </a:ext>
                  </a:extLst>
                </a:gridCol>
                <a:gridCol w="2972319">
                  <a:extLst>
                    <a:ext uri="{9D8B030D-6E8A-4147-A177-3AD203B41FA5}">
                      <a16:colId xmlns:a16="http://schemas.microsoft.com/office/drawing/2014/main" val="524557653"/>
                    </a:ext>
                  </a:extLst>
                </a:gridCol>
              </a:tblGrid>
              <a:tr h="220406">
                <a:tc>
                  <a:txBody>
                    <a:bodyPr/>
                    <a:lstStyle/>
                    <a:p>
                      <a:pPr marL="0" marR="0" algn="ctr">
                        <a:spcBef>
                          <a:spcPts val="0"/>
                        </a:spcBef>
                        <a:spcAft>
                          <a:spcPts val="0"/>
                        </a:spcAft>
                      </a:pPr>
                      <a:r>
                        <a:rPr lang="en-US" sz="2000" dirty="0" smtClean="0">
                          <a:effectLst/>
                        </a:rPr>
                        <a:t>Step</a:t>
                      </a:r>
                      <a:endParaRPr lang="en-US" sz="3200" b="1" dirty="0">
                        <a:effectLst/>
                        <a:latin typeface="+mj-lt"/>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dirty="0">
                          <a:effectLst/>
                        </a:rPr>
                        <a:t>Action</a:t>
                      </a:r>
                      <a:endParaRPr lang="en-US" sz="3200" b="1" dirty="0">
                        <a:effectLst/>
                        <a:latin typeface="+mj-lt"/>
                        <a:ea typeface="Times New Roman" panose="02020603050405020304" pitchFamily="18" charset="0"/>
                      </a:endParaRPr>
                    </a:p>
                  </a:txBody>
                  <a:tcPr marL="68580" marR="68580" marT="0" marB="0" anchor="ctr"/>
                </a:tc>
                <a:extLst>
                  <a:ext uri="{0D108BD9-81ED-4DB2-BD59-A6C34878D82A}">
                    <a16:rowId xmlns:a16="http://schemas.microsoft.com/office/drawing/2014/main" val="3663568520"/>
                  </a:ext>
                </a:extLst>
              </a:tr>
              <a:tr h="396732">
                <a:tc>
                  <a:txBody>
                    <a:bodyPr/>
                    <a:lstStyle/>
                    <a:p>
                      <a:pPr marL="0" marR="0" algn="ctr">
                        <a:spcBef>
                          <a:spcPts val="0"/>
                        </a:spcBef>
                        <a:spcAft>
                          <a:spcPts val="0"/>
                        </a:spcAft>
                      </a:pPr>
                      <a:r>
                        <a:rPr lang="en-US" sz="1200" dirty="0">
                          <a:effectLst/>
                          <a:latin typeface="+mn-lt"/>
                        </a:rPr>
                        <a:t>1</a:t>
                      </a:r>
                      <a:endParaRPr lang="en-US" sz="1200" dirty="0">
                        <a:effectLst/>
                        <a:latin typeface="+mn-lt"/>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smtClean="0">
                          <a:effectLst/>
                          <a:latin typeface="+mn-lt"/>
                          <a:ea typeface="Times New Roman" panose="02020603050405020304" pitchFamily="18" charset="0"/>
                        </a:rPr>
                        <a:t>Enter</a:t>
                      </a:r>
                      <a:r>
                        <a:rPr lang="en-US" sz="1200" baseline="0" dirty="0" smtClean="0">
                          <a:effectLst/>
                          <a:latin typeface="+mn-lt"/>
                          <a:ea typeface="Times New Roman" panose="02020603050405020304" pitchFamily="18" charset="0"/>
                        </a:rPr>
                        <a:t> </a:t>
                      </a:r>
                      <a:r>
                        <a:rPr lang="en-US" sz="1200" b="0" baseline="0" dirty="0" smtClean="0">
                          <a:effectLst/>
                          <a:latin typeface="+mn-lt"/>
                          <a:ea typeface="Times New Roman" panose="02020603050405020304" pitchFamily="18" charset="0"/>
                        </a:rPr>
                        <a:t>the</a:t>
                      </a:r>
                      <a:r>
                        <a:rPr lang="en-US" sz="1200" b="1" baseline="0" dirty="0" smtClean="0">
                          <a:effectLst/>
                          <a:latin typeface="+mn-lt"/>
                          <a:ea typeface="Times New Roman" panose="02020603050405020304" pitchFamily="18" charset="0"/>
                        </a:rPr>
                        <a:t> Document Number </a:t>
                      </a:r>
                      <a:r>
                        <a:rPr lang="en-US" sz="1200" b="0" baseline="0" dirty="0" smtClean="0">
                          <a:effectLst/>
                          <a:latin typeface="+mn-lt"/>
                          <a:ea typeface="Times New Roman" panose="02020603050405020304" pitchFamily="18" charset="0"/>
                        </a:rPr>
                        <a:t>which is the unique identifier used by your unit, made up of the unit prefix and any sequential numbering scheme as preferred by the unit, as long as it is unique.</a:t>
                      </a:r>
                      <a:endParaRPr lang="en-US" sz="1200" b="0" dirty="0">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val="48087965"/>
                  </a:ext>
                </a:extLst>
              </a:tr>
              <a:tr h="292045">
                <a:tc>
                  <a:txBody>
                    <a:bodyPr/>
                    <a:lstStyle/>
                    <a:p>
                      <a:pPr marL="0" marR="0" algn="ctr">
                        <a:spcBef>
                          <a:spcPts val="0"/>
                        </a:spcBef>
                        <a:spcAft>
                          <a:spcPts val="0"/>
                        </a:spcAft>
                      </a:pPr>
                      <a:r>
                        <a:rPr lang="en-US" sz="1200" dirty="0" smtClean="0">
                          <a:effectLst/>
                          <a:latin typeface="+mn-lt"/>
                          <a:ea typeface="+mn-ea"/>
                        </a:rPr>
                        <a:t>2</a:t>
                      </a:r>
                      <a:endParaRPr lang="en-US" sz="1200" dirty="0" smtClean="0">
                        <a:effectLst/>
                        <a:latin typeface="+mn-lt"/>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smtClean="0">
                          <a:effectLst/>
                          <a:latin typeface="+mn-lt"/>
                          <a:ea typeface="Times New Roman" panose="02020603050405020304" pitchFamily="18" charset="0"/>
                        </a:rPr>
                        <a:t>Press “GO” button</a:t>
                      </a:r>
                      <a:endParaRPr lang="en-US" sz="1200" b="0" dirty="0">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val="1433579072"/>
                  </a:ext>
                </a:extLst>
              </a:tr>
            </a:tbl>
          </a:graphicData>
        </a:graphic>
      </p:graphicFrame>
      <p:sp>
        <p:nvSpPr>
          <p:cNvPr id="9" name="Slide Number Placeholder 8"/>
          <p:cNvSpPr>
            <a:spLocks noGrp="1"/>
          </p:cNvSpPr>
          <p:nvPr>
            <p:ph type="sldNum" sz="quarter" idx="12"/>
          </p:nvPr>
        </p:nvSpPr>
        <p:spPr/>
        <p:txBody>
          <a:bodyPr/>
          <a:lstStyle/>
          <a:p>
            <a:fld id="{C0DF9C1F-DB74-1E4B-8839-30A600129FD3}" type="slidenum">
              <a:rPr lang="en-US" smtClean="0"/>
              <a:t>4</a:t>
            </a:fld>
            <a:endParaRPr lang="en-US"/>
          </a:p>
        </p:txBody>
      </p:sp>
      <p:sp>
        <p:nvSpPr>
          <p:cNvPr id="15" name="Oval 14"/>
          <p:cNvSpPr/>
          <p:nvPr/>
        </p:nvSpPr>
        <p:spPr>
          <a:xfrm>
            <a:off x="5076972" y="2355557"/>
            <a:ext cx="416472" cy="418639"/>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1</a:t>
            </a:r>
          </a:p>
        </p:txBody>
      </p:sp>
      <p:sp>
        <p:nvSpPr>
          <p:cNvPr id="17" name="Oval 16"/>
          <p:cNvSpPr/>
          <p:nvPr/>
        </p:nvSpPr>
        <p:spPr>
          <a:xfrm>
            <a:off x="10899077" y="2355556"/>
            <a:ext cx="416472" cy="418639"/>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2</a:t>
            </a:r>
            <a:endParaRPr lang="en-US" b="1" dirty="0">
              <a:solidFill>
                <a:srgbClr val="FF0000"/>
              </a:solidFill>
            </a:endParaRPr>
          </a:p>
        </p:txBody>
      </p:sp>
    </p:spTree>
    <p:custDataLst>
      <p:tags r:id="rId1"/>
    </p:custDataLst>
    <p:extLst>
      <p:ext uri="{BB962C8B-B14F-4D97-AF65-F5344CB8AC3E}">
        <p14:creationId xmlns:p14="http://schemas.microsoft.com/office/powerpoint/2010/main" val="37630204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4331677" y="949580"/>
            <a:ext cx="7223760" cy="4463415"/>
          </a:xfrm>
          <a:prstGeom prst="rect">
            <a:avLst/>
          </a:prstGeom>
        </p:spPr>
      </p:pic>
      <p:sp>
        <p:nvSpPr>
          <p:cNvPr id="2" name="Title 1"/>
          <p:cNvSpPr>
            <a:spLocks noGrp="1"/>
          </p:cNvSpPr>
          <p:nvPr>
            <p:ph type="title"/>
          </p:nvPr>
        </p:nvSpPr>
        <p:spPr>
          <a:xfrm>
            <a:off x="411751" y="230909"/>
            <a:ext cx="10537603" cy="824168"/>
          </a:xfrm>
        </p:spPr>
        <p:txBody>
          <a:bodyPr anchor="t">
            <a:normAutofit/>
          </a:bodyPr>
          <a:lstStyle/>
          <a:p>
            <a:r>
              <a:rPr lang="en-US" dirty="0" smtClean="0"/>
              <a:t>Document Header – Budget Journal Voucher in Banner 9</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710369670"/>
              </p:ext>
            </p:extLst>
          </p:nvPr>
        </p:nvGraphicFramePr>
        <p:xfrm>
          <a:off x="411753" y="751954"/>
          <a:ext cx="3596830" cy="2072640"/>
        </p:xfrm>
        <a:graphic>
          <a:graphicData uri="http://schemas.openxmlformats.org/drawingml/2006/table">
            <a:tbl>
              <a:tblPr firstRow="1" bandRow="1">
                <a:tableStyleId>{073A0DAA-6AF3-43AB-8588-CEC1D06C72B9}</a:tableStyleId>
              </a:tblPr>
              <a:tblGrid>
                <a:gridCol w="615381">
                  <a:extLst>
                    <a:ext uri="{9D8B030D-6E8A-4147-A177-3AD203B41FA5}">
                      <a16:colId xmlns:a16="http://schemas.microsoft.com/office/drawing/2014/main" val="889130366"/>
                    </a:ext>
                  </a:extLst>
                </a:gridCol>
                <a:gridCol w="2981449">
                  <a:extLst>
                    <a:ext uri="{9D8B030D-6E8A-4147-A177-3AD203B41FA5}">
                      <a16:colId xmlns:a16="http://schemas.microsoft.com/office/drawing/2014/main" val="524557653"/>
                    </a:ext>
                  </a:extLst>
                </a:gridCol>
              </a:tblGrid>
              <a:tr h="300675">
                <a:tc>
                  <a:txBody>
                    <a:bodyPr/>
                    <a:lstStyle/>
                    <a:p>
                      <a:pPr marL="0" marR="0" algn="ctr">
                        <a:spcBef>
                          <a:spcPts val="0"/>
                        </a:spcBef>
                        <a:spcAft>
                          <a:spcPts val="0"/>
                        </a:spcAft>
                      </a:pPr>
                      <a:r>
                        <a:rPr lang="en-US" sz="2000" dirty="0">
                          <a:effectLst/>
                        </a:rPr>
                        <a:t> Step</a:t>
                      </a:r>
                      <a:endParaRPr lang="en-US" sz="3200" b="1" dirty="0">
                        <a:effectLst/>
                        <a:latin typeface="+mj-lt"/>
                        <a:ea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000" dirty="0" smtClean="0">
                        <a:effectLst/>
                      </a:endParaRPr>
                    </a:p>
                    <a:p>
                      <a:pPr marL="0" marR="0" algn="ctr">
                        <a:spcBef>
                          <a:spcPts val="0"/>
                        </a:spcBef>
                        <a:spcAft>
                          <a:spcPts val="0"/>
                        </a:spcAft>
                      </a:pPr>
                      <a:r>
                        <a:rPr lang="en-US" sz="2000" dirty="0" smtClean="0">
                          <a:effectLst/>
                        </a:rPr>
                        <a:t>Action</a:t>
                      </a:r>
                      <a:endParaRPr lang="en-US" sz="3200" b="1" dirty="0">
                        <a:effectLst/>
                        <a:latin typeface="+mj-lt"/>
                        <a:ea typeface="Times New Roman" panose="02020603050405020304" pitchFamily="18" charset="0"/>
                      </a:endParaRPr>
                    </a:p>
                  </a:txBody>
                  <a:tcPr marL="68580" marR="68580" marT="0" marB="0" anchor="ctr"/>
                </a:tc>
                <a:extLst>
                  <a:ext uri="{0D108BD9-81ED-4DB2-BD59-A6C34878D82A}">
                    <a16:rowId xmlns:a16="http://schemas.microsoft.com/office/drawing/2014/main" val="3663568520"/>
                  </a:ext>
                </a:extLst>
              </a:tr>
              <a:tr h="208167">
                <a:tc>
                  <a:txBody>
                    <a:bodyPr/>
                    <a:lstStyle/>
                    <a:p>
                      <a:pPr marL="0" marR="0" algn="ctr">
                        <a:spcBef>
                          <a:spcPts val="0"/>
                        </a:spcBef>
                        <a:spcAft>
                          <a:spcPts val="0"/>
                        </a:spcAft>
                      </a:pPr>
                      <a:r>
                        <a:rPr lang="en-US" sz="1200" dirty="0">
                          <a:effectLst/>
                          <a:latin typeface="+mn-lt"/>
                        </a:rPr>
                        <a:t>1</a:t>
                      </a:r>
                      <a:endParaRPr lang="en-US" sz="1200" dirty="0">
                        <a:effectLst/>
                        <a:latin typeface="+mn-lt"/>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smtClean="0">
                          <a:effectLst/>
                          <a:latin typeface="+mn-lt"/>
                          <a:ea typeface="Times New Roman" panose="02020603050405020304" pitchFamily="18" charset="0"/>
                        </a:rPr>
                        <a:t>Transaction</a:t>
                      </a:r>
                      <a:r>
                        <a:rPr lang="en-US" sz="1200" baseline="0" dirty="0" smtClean="0">
                          <a:effectLst/>
                          <a:latin typeface="+mn-lt"/>
                          <a:ea typeface="Times New Roman" panose="02020603050405020304" pitchFamily="18" charset="0"/>
                        </a:rPr>
                        <a:t> date defaults to current date. Type in appropriate date, if necessary, for posting in a particular fiscal year.</a:t>
                      </a:r>
                      <a:endParaRPr lang="en-US" sz="1200" dirty="0">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val="48087965"/>
                  </a:ext>
                </a:extLst>
              </a:tr>
              <a:tr h="311014">
                <a:tc>
                  <a:txBody>
                    <a:bodyPr/>
                    <a:lstStyle/>
                    <a:p>
                      <a:pPr marL="0" marR="0" algn="ctr">
                        <a:spcBef>
                          <a:spcPts val="0"/>
                        </a:spcBef>
                        <a:spcAft>
                          <a:spcPts val="0"/>
                        </a:spcAft>
                      </a:pPr>
                      <a:r>
                        <a:rPr lang="en-US" sz="1200" dirty="0" smtClean="0">
                          <a:effectLst/>
                          <a:latin typeface="+mn-lt"/>
                          <a:ea typeface="+mn-ea"/>
                        </a:rPr>
                        <a:t>2</a:t>
                      </a:r>
                      <a:endParaRPr lang="en-US" sz="1200" dirty="0" smtClean="0">
                        <a:effectLst/>
                        <a:latin typeface="+mn-lt"/>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smtClean="0">
                          <a:effectLst/>
                          <a:latin typeface="+mn-lt"/>
                          <a:ea typeface="Times New Roman" panose="02020603050405020304" pitchFamily="18" charset="0"/>
                        </a:rPr>
                        <a:t>Enter the</a:t>
                      </a:r>
                      <a:r>
                        <a:rPr lang="en-US" sz="1200" baseline="0" dirty="0" smtClean="0">
                          <a:effectLst/>
                          <a:latin typeface="+mn-lt"/>
                          <a:ea typeface="Times New Roman" panose="02020603050405020304" pitchFamily="18" charset="0"/>
                        </a:rPr>
                        <a:t> absolute total of all entry sequences (numbers, ignoring signs).</a:t>
                      </a:r>
                      <a:endParaRPr lang="en-US" sz="1200" b="1" baseline="0" dirty="0" smtClean="0">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val="1433579072"/>
                  </a:ext>
                </a:extLst>
              </a:tr>
              <a:tr h="311014">
                <a:tc>
                  <a:txBody>
                    <a:bodyPr/>
                    <a:lstStyle/>
                    <a:p>
                      <a:pPr marL="0" marR="0" algn="ctr">
                        <a:spcBef>
                          <a:spcPts val="0"/>
                        </a:spcBef>
                        <a:spcAft>
                          <a:spcPts val="0"/>
                        </a:spcAft>
                      </a:pPr>
                      <a:r>
                        <a:rPr lang="en-US" sz="1200" dirty="0" smtClean="0">
                          <a:effectLst/>
                          <a:latin typeface="+mn-lt"/>
                          <a:ea typeface="Times New Roman" panose="02020603050405020304" pitchFamily="18" charset="0"/>
                        </a:rPr>
                        <a:t>3</a:t>
                      </a:r>
                    </a:p>
                  </a:txBody>
                  <a:tcPr marL="68580" marR="68580" marT="0" marB="0"/>
                </a:tc>
                <a:tc>
                  <a:txBody>
                    <a:bodyPr/>
                    <a:lstStyle/>
                    <a:p>
                      <a:pPr marL="0" marR="0">
                        <a:spcBef>
                          <a:spcPts val="0"/>
                        </a:spcBef>
                        <a:spcAft>
                          <a:spcPts val="0"/>
                        </a:spcAft>
                      </a:pPr>
                      <a:r>
                        <a:rPr lang="en-US" sz="1200" b="1" baseline="0" dirty="0" smtClean="0">
                          <a:effectLst/>
                          <a:latin typeface="+mn-lt"/>
                          <a:ea typeface="Times New Roman" panose="02020603050405020304" pitchFamily="18" charset="0"/>
                        </a:rPr>
                        <a:t>Alt-Page Down </a:t>
                      </a:r>
                      <a:r>
                        <a:rPr lang="en-US" sz="1200" b="0" baseline="0" dirty="0" smtClean="0">
                          <a:effectLst/>
                          <a:latin typeface="+mn-lt"/>
                          <a:ea typeface="Times New Roman" panose="02020603050405020304" pitchFamily="18" charset="0"/>
                        </a:rPr>
                        <a:t>to block down to the transaction detail entry form </a:t>
                      </a:r>
                      <a:r>
                        <a:rPr lang="en-US" sz="1200" b="1" baseline="0" dirty="0" smtClean="0">
                          <a:effectLst/>
                          <a:latin typeface="+mn-lt"/>
                          <a:ea typeface="Times New Roman" panose="02020603050405020304" pitchFamily="18" charset="0"/>
                        </a:rPr>
                        <a:t>OR</a:t>
                      </a:r>
                      <a:r>
                        <a:rPr lang="en-US" sz="1200" b="0" baseline="0" dirty="0" smtClean="0">
                          <a:effectLst/>
                          <a:latin typeface="+mn-lt"/>
                          <a:ea typeface="Times New Roman" panose="02020603050405020304" pitchFamily="18" charset="0"/>
                        </a:rPr>
                        <a:t> use </a:t>
                      </a:r>
                      <a:r>
                        <a:rPr lang="en-US" sz="1200" b="1" baseline="0" dirty="0" smtClean="0">
                          <a:effectLst/>
                          <a:latin typeface="+mn-lt"/>
                          <a:ea typeface="Times New Roman" panose="02020603050405020304" pitchFamily="18" charset="0"/>
                        </a:rPr>
                        <a:t>Next Block</a:t>
                      </a:r>
                      <a:r>
                        <a:rPr lang="en-US" sz="1200" b="0" baseline="0" dirty="0" smtClean="0">
                          <a:effectLst/>
                          <a:latin typeface="+mn-lt"/>
                          <a:ea typeface="Times New Roman" panose="02020603050405020304" pitchFamily="18" charset="0"/>
                        </a:rPr>
                        <a:t> button on bottom left of window..</a:t>
                      </a:r>
                      <a:endParaRPr lang="en-US" sz="1200" b="1" baseline="0" dirty="0" smtClean="0">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val="3341511777"/>
                  </a:ext>
                </a:extLst>
              </a:tr>
            </a:tbl>
          </a:graphicData>
        </a:graphic>
      </p:graphicFrame>
      <p:sp>
        <p:nvSpPr>
          <p:cNvPr id="9" name="Slide Number Placeholder 8"/>
          <p:cNvSpPr>
            <a:spLocks noGrp="1"/>
          </p:cNvSpPr>
          <p:nvPr>
            <p:ph type="sldNum" sz="quarter" idx="12"/>
          </p:nvPr>
        </p:nvSpPr>
        <p:spPr/>
        <p:txBody>
          <a:bodyPr/>
          <a:lstStyle/>
          <a:p>
            <a:fld id="{C0DF9C1F-DB74-1E4B-8839-30A600129FD3}" type="slidenum">
              <a:rPr lang="en-US" smtClean="0"/>
              <a:t>5</a:t>
            </a:fld>
            <a:endParaRPr lang="en-US"/>
          </a:p>
        </p:txBody>
      </p:sp>
      <p:sp>
        <p:nvSpPr>
          <p:cNvPr id="13" name="Oval 12"/>
          <p:cNvSpPr/>
          <p:nvPr/>
        </p:nvSpPr>
        <p:spPr>
          <a:xfrm>
            <a:off x="6071557" y="1620639"/>
            <a:ext cx="416472" cy="418639"/>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1</a:t>
            </a:r>
          </a:p>
        </p:txBody>
      </p:sp>
      <p:sp>
        <p:nvSpPr>
          <p:cNvPr id="14" name="Oval 13"/>
          <p:cNvSpPr/>
          <p:nvPr/>
        </p:nvSpPr>
        <p:spPr>
          <a:xfrm>
            <a:off x="5462896" y="2604841"/>
            <a:ext cx="435312" cy="502276"/>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2</a:t>
            </a:r>
            <a:endParaRPr lang="en-US" b="1" dirty="0">
              <a:solidFill>
                <a:srgbClr val="FF0000"/>
              </a:solidFill>
            </a:endParaRPr>
          </a:p>
        </p:txBody>
      </p:sp>
      <p:sp>
        <p:nvSpPr>
          <p:cNvPr id="11" name="Oval 10"/>
          <p:cNvSpPr/>
          <p:nvPr/>
        </p:nvSpPr>
        <p:spPr>
          <a:xfrm>
            <a:off x="5005638" y="4445364"/>
            <a:ext cx="435312" cy="502276"/>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3</a:t>
            </a:r>
            <a:endParaRPr lang="en-US" b="1" dirty="0">
              <a:solidFill>
                <a:srgbClr val="FF0000"/>
              </a:solidFill>
            </a:endParaRPr>
          </a:p>
        </p:txBody>
      </p:sp>
    </p:spTree>
    <p:custDataLst>
      <p:tags r:id="rId1"/>
    </p:custDataLst>
    <p:extLst>
      <p:ext uri="{BB962C8B-B14F-4D97-AF65-F5344CB8AC3E}">
        <p14:creationId xmlns:p14="http://schemas.microsoft.com/office/powerpoint/2010/main" val="26228677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4130040" y="958530"/>
            <a:ext cx="7223760" cy="4463415"/>
          </a:xfrm>
          <a:prstGeom prst="rect">
            <a:avLst/>
          </a:prstGeom>
        </p:spPr>
      </p:pic>
      <p:sp>
        <p:nvSpPr>
          <p:cNvPr id="2" name="Title 1"/>
          <p:cNvSpPr>
            <a:spLocks noGrp="1"/>
          </p:cNvSpPr>
          <p:nvPr>
            <p:ph type="title"/>
          </p:nvPr>
        </p:nvSpPr>
        <p:spPr>
          <a:xfrm>
            <a:off x="411751" y="230909"/>
            <a:ext cx="8799213" cy="1042086"/>
          </a:xfrm>
        </p:spPr>
        <p:txBody>
          <a:bodyPr anchor="t">
            <a:normAutofit/>
          </a:bodyPr>
          <a:lstStyle/>
          <a:p>
            <a:r>
              <a:rPr lang="en-US" dirty="0" smtClean="0"/>
              <a:t>Transactional Detail - Journal Voucher in Banner 9</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505732912"/>
              </p:ext>
            </p:extLst>
          </p:nvPr>
        </p:nvGraphicFramePr>
        <p:xfrm>
          <a:off x="411753" y="751954"/>
          <a:ext cx="3144247" cy="4815840"/>
        </p:xfrm>
        <a:graphic>
          <a:graphicData uri="http://schemas.openxmlformats.org/drawingml/2006/table">
            <a:tbl>
              <a:tblPr firstRow="1" bandRow="1">
                <a:tableStyleId>{073A0DAA-6AF3-43AB-8588-CEC1D06C72B9}</a:tableStyleId>
              </a:tblPr>
              <a:tblGrid>
                <a:gridCol w="715083">
                  <a:extLst>
                    <a:ext uri="{9D8B030D-6E8A-4147-A177-3AD203B41FA5}">
                      <a16:colId xmlns:a16="http://schemas.microsoft.com/office/drawing/2014/main" val="889130366"/>
                    </a:ext>
                  </a:extLst>
                </a:gridCol>
                <a:gridCol w="2429164">
                  <a:extLst>
                    <a:ext uri="{9D8B030D-6E8A-4147-A177-3AD203B41FA5}">
                      <a16:colId xmlns:a16="http://schemas.microsoft.com/office/drawing/2014/main" val="524557653"/>
                    </a:ext>
                  </a:extLst>
                </a:gridCol>
              </a:tblGrid>
              <a:tr h="300675">
                <a:tc>
                  <a:txBody>
                    <a:bodyPr/>
                    <a:lstStyle/>
                    <a:p>
                      <a:pPr marL="0" marR="0" algn="ctr">
                        <a:spcBef>
                          <a:spcPts val="0"/>
                        </a:spcBef>
                        <a:spcAft>
                          <a:spcPts val="0"/>
                        </a:spcAft>
                      </a:pPr>
                      <a:r>
                        <a:rPr lang="en-US" sz="2000" dirty="0">
                          <a:effectLst/>
                        </a:rPr>
                        <a:t> Step</a:t>
                      </a:r>
                      <a:endParaRPr lang="en-US" sz="3200" b="1" dirty="0">
                        <a:effectLst/>
                        <a:latin typeface="+mj-lt"/>
                        <a:ea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000" dirty="0" smtClean="0">
                        <a:effectLst/>
                      </a:endParaRPr>
                    </a:p>
                    <a:p>
                      <a:pPr marL="0" marR="0" algn="ctr">
                        <a:spcBef>
                          <a:spcPts val="0"/>
                        </a:spcBef>
                        <a:spcAft>
                          <a:spcPts val="0"/>
                        </a:spcAft>
                      </a:pPr>
                      <a:r>
                        <a:rPr lang="en-US" sz="2000" dirty="0" smtClean="0">
                          <a:effectLst/>
                        </a:rPr>
                        <a:t>Action</a:t>
                      </a:r>
                      <a:endParaRPr lang="en-US" sz="3200" b="1" dirty="0">
                        <a:effectLst/>
                        <a:latin typeface="+mj-lt"/>
                        <a:ea typeface="Times New Roman" panose="02020603050405020304" pitchFamily="18" charset="0"/>
                      </a:endParaRPr>
                    </a:p>
                  </a:txBody>
                  <a:tcPr marL="68580" marR="68580" marT="0" marB="0" anchor="ctr"/>
                </a:tc>
                <a:extLst>
                  <a:ext uri="{0D108BD9-81ED-4DB2-BD59-A6C34878D82A}">
                    <a16:rowId xmlns:a16="http://schemas.microsoft.com/office/drawing/2014/main" val="3663568520"/>
                  </a:ext>
                </a:extLst>
              </a:tr>
              <a:tr h="208167">
                <a:tc>
                  <a:txBody>
                    <a:bodyPr/>
                    <a:lstStyle/>
                    <a:p>
                      <a:pPr marL="0" marR="0" algn="ctr">
                        <a:spcBef>
                          <a:spcPts val="0"/>
                        </a:spcBef>
                        <a:spcAft>
                          <a:spcPts val="0"/>
                        </a:spcAft>
                      </a:pPr>
                      <a:r>
                        <a:rPr lang="en-US" sz="1200" dirty="0">
                          <a:effectLst/>
                          <a:latin typeface="+mn-lt"/>
                        </a:rPr>
                        <a:t>1</a:t>
                      </a:r>
                      <a:endParaRPr lang="en-US" sz="1200" dirty="0">
                        <a:effectLst/>
                        <a:latin typeface="+mn-lt"/>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smtClean="0">
                          <a:effectLst/>
                          <a:latin typeface="+mn-lt"/>
                          <a:ea typeface="Times New Roman" panose="02020603050405020304" pitchFamily="18" charset="0"/>
                        </a:rPr>
                        <a:t>Tab through </a:t>
                      </a:r>
                      <a:r>
                        <a:rPr lang="en-US" sz="1200" b="1" dirty="0" smtClean="0">
                          <a:effectLst/>
                          <a:latin typeface="+mn-lt"/>
                          <a:ea typeface="Times New Roman" panose="02020603050405020304" pitchFamily="18" charset="0"/>
                        </a:rPr>
                        <a:t>Sequence</a:t>
                      </a:r>
                      <a:r>
                        <a:rPr lang="en-US" sz="1200" baseline="0" dirty="0" smtClean="0">
                          <a:effectLst/>
                          <a:latin typeface="+mn-lt"/>
                          <a:ea typeface="Times New Roman" panose="02020603050405020304" pitchFamily="18" charset="0"/>
                        </a:rPr>
                        <a:t> – the system increments the sequence number field by one automatically</a:t>
                      </a:r>
                      <a:endParaRPr lang="en-US" sz="1200" dirty="0">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val="48087965"/>
                  </a:ext>
                </a:extLst>
              </a:tr>
              <a:tr h="311014">
                <a:tc>
                  <a:txBody>
                    <a:bodyPr/>
                    <a:lstStyle/>
                    <a:p>
                      <a:pPr marL="0" marR="0" algn="ctr">
                        <a:spcBef>
                          <a:spcPts val="0"/>
                        </a:spcBef>
                        <a:spcAft>
                          <a:spcPts val="0"/>
                        </a:spcAft>
                      </a:pPr>
                      <a:r>
                        <a:rPr lang="en-US" sz="1200" dirty="0" smtClean="0">
                          <a:effectLst/>
                          <a:latin typeface="+mn-lt"/>
                          <a:ea typeface="+mn-ea"/>
                        </a:rPr>
                        <a:t>2</a:t>
                      </a:r>
                      <a:endParaRPr lang="en-US" sz="1200" dirty="0" smtClean="0">
                        <a:effectLst/>
                        <a:latin typeface="+mn-lt"/>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b="1" baseline="0" dirty="0" smtClean="0">
                          <a:effectLst/>
                          <a:latin typeface="+mn-lt"/>
                          <a:ea typeface="Times New Roman" panose="02020603050405020304" pitchFamily="18" charset="0"/>
                        </a:rPr>
                        <a:t>Journal Type: </a:t>
                      </a:r>
                      <a:r>
                        <a:rPr lang="en-US" sz="1200" b="0" baseline="0" dirty="0" smtClean="0">
                          <a:effectLst/>
                          <a:latin typeface="+mn-lt"/>
                          <a:ea typeface="Times New Roman" panose="02020603050405020304" pitchFamily="18" charset="0"/>
                        </a:rPr>
                        <a:t>BD52 for permanent adjustments or BD54 for current year adjustments only</a:t>
                      </a:r>
                    </a:p>
                  </a:txBody>
                  <a:tcPr marL="68580" marR="68580" marT="0" marB="0"/>
                </a:tc>
                <a:extLst>
                  <a:ext uri="{0D108BD9-81ED-4DB2-BD59-A6C34878D82A}">
                    <a16:rowId xmlns:a16="http://schemas.microsoft.com/office/drawing/2014/main" val="1433579072"/>
                  </a:ext>
                </a:extLst>
              </a:tr>
              <a:tr h="311014">
                <a:tc>
                  <a:txBody>
                    <a:bodyPr/>
                    <a:lstStyle/>
                    <a:p>
                      <a:pPr marL="0" marR="0" algn="ctr">
                        <a:spcBef>
                          <a:spcPts val="0"/>
                        </a:spcBef>
                        <a:spcAft>
                          <a:spcPts val="0"/>
                        </a:spcAft>
                      </a:pPr>
                      <a:r>
                        <a:rPr lang="en-US" sz="1200" dirty="0" smtClean="0">
                          <a:effectLst/>
                          <a:latin typeface="+mn-lt"/>
                          <a:ea typeface="Times New Roman" panose="02020603050405020304" pitchFamily="18" charset="0"/>
                        </a:rPr>
                        <a:t>3</a:t>
                      </a:r>
                    </a:p>
                    <a:p>
                      <a:pPr marL="0" marR="0" algn="ctr">
                        <a:spcBef>
                          <a:spcPts val="0"/>
                        </a:spcBef>
                        <a:spcAft>
                          <a:spcPts val="0"/>
                        </a:spcAft>
                      </a:pPr>
                      <a:endParaRPr lang="en-US" sz="1200" dirty="0" smtClean="0">
                        <a:effectLst/>
                        <a:latin typeface="+mn-lt"/>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b="1" baseline="0" dirty="0" smtClean="0">
                          <a:effectLst/>
                          <a:latin typeface="+mn-lt"/>
                          <a:ea typeface="Times New Roman" panose="02020603050405020304" pitchFamily="18" charset="0"/>
                        </a:rPr>
                        <a:t>Index: </a:t>
                      </a:r>
                      <a:r>
                        <a:rPr lang="en-US" sz="1200" b="0" baseline="0" dirty="0" smtClean="0">
                          <a:effectLst/>
                          <a:latin typeface="+mn-lt"/>
                          <a:ea typeface="Times New Roman" panose="02020603050405020304" pitchFamily="18" charset="0"/>
                        </a:rPr>
                        <a:t>when the index number is entered, the fund, </a:t>
                      </a:r>
                      <a:r>
                        <a:rPr lang="en-US" sz="1200" b="0" baseline="0" dirty="0" err="1" smtClean="0">
                          <a:effectLst/>
                          <a:latin typeface="+mn-lt"/>
                          <a:ea typeface="Times New Roman" panose="02020603050405020304" pitchFamily="18" charset="0"/>
                        </a:rPr>
                        <a:t>orgn</a:t>
                      </a:r>
                      <a:r>
                        <a:rPr lang="en-US" sz="1200" b="0" baseline="0" dirty="0" smtClean="0">
                          <a:effectLst/>
                          <a:latin typeface="+mn-lt"/>
                          <a:ea typeface="Times New Roman" panose="02020603050405020304" pitchFamily="18" charset="0"/>
                        </a:rPr>
                        <a:t> and </a:t>
                      </a:r>
                      <a:r>
                        <a:rPr lang="en-US" sz="1200" b="0" baseline="0" dirty="0" err="1" smtClean="0">
                          <a:effectLst/>
                          <a:latin typeface="+mn-lt"/>
                          <a:ea typeface="Times New Roman" panose="02020603050405020304" pitchFamily="18" charset="0"/>
                        </a:rPr>
                        <a:t>prog</a:t>
                      </a:r>
                      <a:r>
                        <a:rPr lang="en-US" sz="1200" b="0" baseline="0" dirty="0" smtClean="0">
                          <a:effectLst/>
                          <a:latin typeface="+mn-lt"/>
                          <a:ea typeface="Times New Roman" panose="02020603050405020304" pitchFamily="18" charset="0"/>
                        </a:rPr>
                        <a:t> will automatically populate</a:t>
                      </a:r>
                    </a:p>
                  </a:txBody>
                  <a:tcPr marL="68580" marR="68580" marT="0" marB="0"/>
                </a:tc>
                <a:extLst>
                  <a:ext uri="{0D108BD9-81ED-4DB2-BD59-A6C34878D82A}">
                    <a16:rowId xmlns:a16="http://schemas.microsoft.com/office/drawing/2014/main" val="3341511777"/>
                  </a:ext>
                </a:extLst>
              </a:tr>
              <a:tr h="311014">
                <a:tc>
                  <a:txBody>
                    <a:bodyPr/>
                    <a:lstStyle/>
                    <a:p>
                      <a:pPr marL="0" marR="0" algn="ctr">
                        <a:spcBef>
                          <a:spcPts val="0"/>
                        </a:spcBef>
                        <a:spcAft>
                          <a:spcPts val="0"/>
                        </a:spcAft>
                      </a:pPr>
                      <a:r>
                        <a:rPr lang="en-US" sz="1200" dirty="0" smtClean="0">
                          <a:effectLst/>
                          <a:latin typeface="+mn-lt"/>
                          <a:ea typeface="Times New Roman" panose="02020603050405020304" pitchFamily="18" charset="0"/>
                        </a:rPr>
                        <a:t>4</a:t>
                      </a:r>
                    </a:p>
                  </a:txBody>
                  <a:tcPr marL="68580" marR="68580" marT="0" marB="0"/>
                </a:tc>
                <a:tc>
                  <a:txBody>
                    <a:bodyPr/>
                    <a:lstStyle/>
                    <a:p>
                      <a:pPr marL="0" marR="0">
                        <a:spcBef>
                          <a:spcPts val="0"/>
                        </a:spcBef>
                        <a:spcAft>
                          <a:spcPts val="0"/>
                        </a:spcAft>
                      </a:pPr>
                      <a:r>
                        <a:rPr lang="en-US" sz="1200" b="1" baseline="0" dirty="0" smtClean="0">
                          <a:effectLst/>
                          <a:latin typeface="+mn-lt"/>
                          <a:ea typeface="Times New Roman" panose="02020603050405020304" pitchFamily="18" charset="0"/>
                        </a:rPr>
                        <a:t>Account Code</a:t>
                      </a:r>
                      <a:r>
                        <a:rPr lang="en-US" sz="1200" b="0" baseline="0" dirty="0" smtClean="0">
                          <a:effectLst/>
                          <a:latin typeface="+mn-lt"/>
                          <a:ea typeface="Times New Roman" panose="02020603050405020304" pitchFamily="18" charset="0"/>
                        </a:rPr>
                        <a:t>: enter the account code</a:t>
                      </a:r>
                    </a:p>
                  </a:txBody>
                  <a:tcPr marL="68580" marR="68580" marT="0" marB="0"/>
                </a:tc>
                <a:extLst>
                  <a:ext uri="{0D108BD9-81ED-4DB2-BD59-A6C34878D82A}">
                    <a16:rowId xmlns:a16="http://schemas.microsoft.com/office/drawing/2014/main" val="4218591033"/>
                  </a:ext>
                </a:extLst>
              </a:tr>
              <a:tr h="311014">
                <a:tc>
                  <a:txBody>
                    <a:bodyPr/>
                    <a:lstStyle/>
                    <a:p>
                      <a:pPr marL="0" marR="0" algn="ctr">
                        <a:spcBef>
                          <a:spcPts val="0"/>
                        </a:spcBef>
                        <a:spcAft>
                          <a:spcPts val="0"/>
                        </a:spcAft>
                      </a:pPr>
                      <a:r>
                        <a:rPr lang="en-US" sz="1200" dirty="0" smtClean="0">
                          <a:effectLst/>
                          <a:latin typeface="+mn-lt"/>
                          <a:ea typeface="Times New Roman" panose="02020603050405020304" pitchFamily="18" charset="0"/>
                        </a:rPr>
                        <a:t>5</a:t>
                      </a:r>
                    </a:p>
                  </a:txBody>
                  <a:tcPr marL="68580" marR="68580" marT="0" marB="0"/>
                </a:tc>
                <a:tc>
                  <a:txBody>
                    <a:bodyPr/>
                    <a:lstStyle/>
                    <a:p>
                      <a:pPr marL="0" marR="0">
                        <a:spcBef>
                          <a:spcPts val="0"/>
                        </a:spcBef>
                        <a:spcAft>
                          <a:spcPts val="0"/>
                        </a:spcAft>
                      </a:pPr>
                      <a:r>
                        <a:rPr lang="en-US" sz="1200" b="1" baseline="0" dirty="0" smtClean="0">
                          <a:effectLst/>
                          <a:latin typeface="+mn-lt"/>
                          <a:ea typeface="Times New Roman" panose="02020603050405020304" pitchFamily="18" charset="0"/>
                        </a:rPr>
                        <a:t>Amount: </a:t>
                      </a:r>
                      <a:r>
                        <a:rPr lang="en-US" sz="1200" b="0" baseline="0" dirty="0" smtClean="0">
                          <a:effectLst/>
                          <a:latin typeface="+mn-lt"/>
                          <a:ea typeface="Times New Roman" panose="02020603050405020304" pitchFamily="18" charset="0"/>
                        </a:rPr>
                        <a:t>enter the dollar amount by clicking in the field</a:t>
                      </a:r>
                    </a:p>
                  </a:txBody>
                  <a:tcPr marL="68580" marR="68580" marT="0" marB="0"/>
                </a:tc>
                <a:extLst>
                  <a:ext uri="{0D108BD9-81ED-4DB2-BD59-A6C34878D82A}">
                    <a16:rowId xmlns:a16="http://schemas.microsoft.com/office/drawing/2014/main" val="1557225079"/>
                  </a:ext>
                </a:extLst>
              </a:tr>
              <a:tr h="311014">
                <a:tc>
                  <a:txBody>
                    <a:bodyPr/>
                    <a:lstStyle/>
                    <a:p>
                      <a:pPr marL="0" marR="0" algn="ctr">
                        <a:spcBef>
                          <a:spcPts val="0"/>
                        </a:spcBef>
                        <a:spcAft>
                          <a:spcPts val="0"/>
                        </a:spcAft>
                      </a:pPr>
                      <a:r>
                        <a:rPr lang="en-US" sz="1200" dirty="0" smtClean="0">
                          <a:effectLst/>
                          <a:latin typeface="+mn-lt"/>
                          <a:ea typeface="Times New Roman" panose="02020603050405020304" pitchFamily="18" charset="0"/>
                        </a:rPr>
                        <a:t>6</a:t>
                      </a:r>
                    </a:p>
                  </a:txBody>
                  <a:tcPr marL="68580" marR="68580" marT="0" marB="0"/>
                </a:tc>
                <a:tc>
                  <a:txBody>
                    <a:bodyPr/>
                    <a:lstStyle/>
                    <a:p>
                      <a:pPr marL="0" marR="0">
                        <a:spcBef>
                          <a:spcPts val="0"/>
                        </a:spcBef>
                        <a:spcAft>
                          <a:spcPts val="0"/>
                        </a:spcAft>
                      </a:pPr>
                      <a:r>
                        <a:rPr lang="en-US" sz="1200" b="0" baseline="0" dirty="0" smtClean="0">
                          <a:effectLst/>
                          <a:latin typeface="+mn-lt"/>
                          <a:ea typeface="Times New Roman" panose="02020603050405020304" pitchFamily="18" charset="0"/>
                        </a:rPr>
                        <a:t>Pull down and click </a:t>
                      </a:r>
                      <a:r>
                        <a:rPr lang="en-US" sz="1200" b="1" baseline="0" dirty="0" smtClean="0">
                          <a:effectLst/>
                          <a:latin typeface="+mn-lt"/>
                          <a:ea typeface="Times New Roman" panose="02020603050405020304" pitchFamily="18" charset="0"/>
                        </a:rPr>
                        <a:t>(+ Plus) </a:t>
                      </a:r>
                      <a:r>
                        <a:rPr lang="en-US" sz="1200" b="0" baseline="0" dirty="0" smtClean="0">
                          <a:effectLst/>
                          <a:latin typeface="+mn-lt"/>
                          <a:ea typeface="Times New Roman" panose="02020603050405020304" pitchFamily="18" charset="0"/>
                        </a:rPr>
                        <a:t>or</a:t>
                      </a:r>
                      <a:r>
                        <a:rPr lang="en-US" sz="1200" b="1" baseline="0" dirty="0" smtClean="0">
                          <a:effectLst/>
                          <a:latin typeface="+mn-lt"/>
                          <a:ea typeface="Times New Roman" panose="02020603050405020304" pitchFamily="18" charset="0"/>
                        </a:rPr>
                        <a:t> (- Minus)</a:t>
                      </a:r>
                    </a:p>
                  </a:txBody>
                  <a:tcPr marL="68580" marR="68580" marT="0" marB="0"/>
                </a:tc>
                <a:extLst>
                  <a:ext uri="{0D108BD9-81ED-4DB2-BD59-A6C34878D82A}">
                    <a16:rowId xmlns:a16="http://schemas.microsoft.com/office/drawing/2014/main" val="2762185467"/>
                  </a:ext>
                </a:extLst>
              </a:tr>
              <a:tr h="311014">
                <a:tc>
                  <a:txBody>
                    <a:bodyPr/>
                    <a:lstStyle/>
                    <a:p>
                      <a:pPr marL="0" marR="0" algn="ctr">
                        <a:spcBef>
                          <a:spcPts val="0"/>
                        </a:spcBef>
                        <a:spcAft>
                          <a:spcPts val="0"/>
                        </a:spcAft>
                      </a:pPr>
                      <a:r>
                        <a:rPr lang="en-US" sz="1200" dirty="0" smtClean="0">
                          <a:effectLst/>
                          <a:latin typeface="+mn-lt"/>
                          <a:ea typeface="Times New Roman" panose="02020603050405020304" pitchFamily="18" charset="0"/>
                        </a:rPr>
                        <a:t>7</a:t>
                      </a:r>
                    </a:p>
                  </a:txBody>
                  <a:tcPr marL="68580" marR="68580" marT="0" marB="0"/>
                </a:tc>
                <a:tc>
                  <a:txBody>
                    <a:bodyPr/>
                    <a:lstStyle/>
                    <a:p>
                      <a:pPr marL="0" marR="0">
                        <a:spcBef>
                          <a:spcPts val="0"/>
                        </a:spcBef>
                        <a:spcAft>
                          <a:spcPts val="0"/>
                        </a:spcAft>
                      </a:pPr>
                      <a:r>
                        <a:rPr lang="en-US" sz="1200" b="1" baseline="0" dirty="0" smtClean="0">
                          <a:effectLst/>
                          <a:latin typeface="+mn-lt"/>
                          <a:ea typeface="Times New Roman" panose="02020603050405020304" pitchFamily="18" charset="0"/>
                        </a:rPr>
                        <a:t>Description</a:t>
                      </a:r>
                      <a:r>
                        <a:rPr lang="en-US" sz="1200" b="0" baseline="0" dirty="0" smtClean="0">
                          <a:effectLst/>
                          <a:latin typeface="+mn-lt"/>
                          <a:ea typeface="Times New Roman" panose="02020603050405020304" pitchFamily="18" charset="0"/>
                        </a:rPr>
                        <a:t>: enter a brief description by clicking in the field.  </a:t>
                      </a:r>
                    </a:p>
                  </a:txBody>
                  <a:tcPr marL="68580" marR="68580" marT="0" marB="0"/>
                </a:tc>
                <a:extLst>
                  <a:ext uri="{0D108BD9-81ED-4DB2-BD59-A6C34878D82A}">
                    <a16:rowId xmlns:a16="http://schemas.microsoft.com/office/drawing/2014/main" val="915493306"/>
                  </a:ext>
                </a:extLst>
              </a:tr>
              <a:tr h="311014">
                <a:tc>
                  <a:txBody>
                    <a:bodyPr/>
                    <a:lstStyle/>
                    <a:p>
                      <a:pPr marL="0" marR="0" algn="ctr">
                        <a:spcBef>
                          <a:spcPts val="0"/>
                        </a:spcBef>
                        <a:spcAft>
                          <a:spcPts val="0"/>
                        </a:spcAft>
                      </a:pPr>
                      <a:r>
                        <a:rPr lang="en-US" sz="1200" dirty="0" smtClean="0">
                          <a:effectLst/>
                          <a:latin typeface="+mn-lt"/>
                          <a:ea typeface="Times New Roman" panose="02020603050405020304" pitchFamily="18" charset="0"/>
                        </a:rPr>
                        <a:t>8</a:t>
                      </a:r>
                    </a:p>
                  </a:txBody>
                  <a:tcPr marL="68580" marR="68580" marT="0" marB="0"/>
                </a:tc>
                <a:tc>
                  <a:txBody>
                    <a:bodyPr/>
                    <a:lstStyle/>
                    <a:p>
                      <a:pPr marL="0" marR="0">
                        <a:spcBef>
                          <a:spcPts val="0"/>
                        </a:spcBef>
                        <a:spcAft>
                          <a:spcPts val="0"/>
                        </a:spcAft>
                      </a:pPr>
                      <a:r>
                        <a:rPr lang="en-US" sz="1200" b="0" baseline="0" dirty="0" smtClean="0">
                          <a:effectLst/>
                          <a:latin typeface="+mn-lt"/>
                          <a:ea typeface="Times New Roman" panose="02020603050405020304" pitchFamily="18" charset="0"/>
                        </a:rPr>
                        <a:t>Enter the </a:t>
                      </a:r>
                      <a:r>
                        <a:rPr lang="en-US" sz="1200" b="1" baseline="0" dirty="0" smtClean="0">
                          <a:effectLst/>
                          <a:latin typeface="+mn-lt"/>
                          <a:ea typeface="Times New Roman" panose="02020603050405020304" pitchFamily="18" charset="0"/>
                        </a:rPr>
                        <a:t>Budget Period </a:t>
                      </a:r>
                      <a:r>
                        <a:rPr lang="en-US" sz="1200" b="0" baseline="0" dirty="0" smtClean="0">
                          <a:effectLst/>
                          <a:latin typeface="+mn-lt"/>
                          <a:ea typeface="Times New Roman" panose="02020603050405020304" pitchFamily="18" charset="0"/>
                        </a:rPr>
                        <a:t>for the transaction (Oct = period 01, </a:t>
                      </a:r>
                      <a:r>
                        <a:rPr lang="en-US" sz="1200" b="0" baseline="0" dirty="0" err="1" smtClean="0">
                          <a:effectLst/>
                          <a:latin typeface="+mn-lt"/>
                          <a:ea typeface="Times New Roman" panose="02020603050405020304" pitchFamily="18" charset="0"/>
                        </a:rPr>
                        <a:t>etc</a:t>
                      </a:r>
                      <a:r>
                        <a:rPr lang="en-US" sz="1200" b="0" baseline="0" dirty="0" smtClean="0">
                          <a:effectLst/>
                          <a:latin typeface="+mn-lt"/>
                          <a:ea typeface="Times New Roman" panose="02020603050405020304" pitchFamily="18" charset="0"/>
                        </a:rPr>
                        <a:t>), typically should match month of posting date</a:t>
                      </a:r>
                    </a:p>
                  </a:txBody>
                  <a:tcPr marL="68580" marR="68580" marT="0" marB="0"/>
                </a:tc>
                <a:extLst>
                  <a:ext uri="{0D108BD9-81ED-4DB2-BD59-A6C34878D82A}">
                    <a16:rowId xmlns:a16="http://schemas.microsoft.com/office/drawing/2014/main" val="1350083846"/>
                  </a:ext>
                </a:extLst>
              </a:tr>
              <a:tr h="311014">
                <a:tc>
                  <a:txBody>
                    <a:bodyPr/>
                    <a:lstStyle/>
                    <a:p>
                      <a:pPr marL="0" marR="0" algn="ctr">
                        <a:spcBef>
                          <a:spcPts val="0"/>
                        </a:spcBef>
                        <a:spcAft>
                          <a:spcPts val="0"/>
                        </a:spcAft>
                      </a:pPr>
                      <a:r>
                        <a:rPr lang="en-US" sz="1200" dirty="0" smtClean="0">
                          <a:effectLst/>
                          <a:latin typeface="+mn-lt"/>
                          <a:ea typeface="Times New Roman" panose="02020603050405020304" pitchFamily="18" charset="0"/>
                        </a:rPr>
                        <a:t>9</a:t>
                      </a:r>
                    </a:p>
                  </a:txBody>
                  <a:tcPr marL="68580" marR="68580" marT="0" marB="0"/>
                </a:tc>
                <a:tc>
                  <a:txBody>
                    <a:bodyPr/>
                    <a:lstStyle/>
                    <a:p>
                      <a:pPr marL="0" marR="0">
                        <a:spcBef>
                          <a:spcPts val="0"/>
                        </a:spcBef>
                        <a:spcAft>
                          <a:spcPts val="0"/>
                        </a:spcAft>
                      </a:pPr>
                      <a:r>
                        <a:rPr lang="en-US" sz="1200" b="0" baseline="0" dirty="0" smtClean="0">
                          <a:effectLst/>
                          <a:latin typeface="+mn-lt"/>
                          <a:ea typeface="Times New Roman" panose="02020603050405020304" pitchFamily="18" charset="0"/>
                        </a:rPr>
                        <a:t>Click </a:t>
                      </a:r>
                      <a:r>
                        <a:rPr lang="en-US" sz="1200" b="1" baseline="0" dirty="0" smtClean="0">
                          <a:effectLst/>
                          <a:latin typeface="+mn-lt"/>
                          <a:ea typeface="Times New Roman" panose="02020603050405020304" pitchFamily="18" charset="0"/>
                        </a:rPr>
                        <a:t>+Insert </a:t>
                      </a:r>
                      <a:r>
                        <a:rPr lang="en-US" sz="1200" b="0" baseline="0" dirty="0" smtClean="0">
                          <a:effectLst/>
                          <a:latin typeface="+mn-lt"/>
                          <a:ea typeface="Times New Roman" panose="02020603050405020304" pitchFamily="18" charset="0"/>
                        </a:rPr>
                        <a:t>for sequence 2 or, arrow down key on your keyboard</a:t>
                      </a:r>
                    </a:p>
                  </a:txBody>
                  <a:tcPr marL="68580" marR="68580" marT="0" marB="0"/>
                </a:tc>
                <a:extLst>
                  <a:ext uri="{0D108BD9-81ED-4DB2-BD59-A6C34878D82A}">
                    <a16:rowId xmlns:a16="http://schemas.microsoft.com/office/drawing/2014/main" val="806776065"/>
                  </a:ext>
                </a:extLst>
              </a:tr>
            </a:tbl>
          </a:graphicData>
        </a:graphic>
      </p:graphicFrame>
      <p:sp>
        <p:nvSpPr>
          <p:cNvPr id="9" name="Slide Number Placeholder 8"/>
          <p:cNvSpPr>
            <a:spLocks noGrp="1"/>
          </p:cNvSpPr>
          <p:nvPr>
            <p:ph type="sldNum" sz="quarter" idx="12"/>
          </p:nvPr>
        </p:nvSpPr>
        <p:spPr/>
        <p:txBody>
          <a:bodyPr/>
          <a:lstStyle/>
          <a:p>
            <a:fld id="{C0DF9C1F-DB74-1E4B-8839-30A600129FD3}" type="slidenum">
              <a:rPr lang="en-US" smtClean="0"/>
              <a:t>6</a:t>
            </a:fld>
            <a:endParaRPr lang="en-US"/>
          </a:p>
        </p:txBody>
      </p:sp>
      <p:sp>
        <p:nvSpPr>
          <p:cNvPr id="15" name="Oval 14"/>
          <p:cNvSpPr/>
          <p:nvPr/>
        </p:nvSpPr>
        <p:spPr>
          <a:xfrm>
            <a:off x="6982811" y="1901079"/>
            <a:ext cx="416472" cy="418639"/>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1</a:t>
            </a:r>
          </a:p>
        </p:txBody>
      </p:sp>
      <p:sp>
        <p:nvSpPr>
          <p:cNvPr id="16" name="Oval 15"/>
          <p:cNvSpPr/>
          <p:nvPr/>
        </p:nvSpPr>
        <p:spPr>
          <a:xfrm>
            <a:off x="8618007" y="2103571"/>
            <a:ext cx="436418" cy="423216"/>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2</a:t>
            </a:r>
            <a:endParaRPr lang="en-US" b="1" dirty="0">
              <a:solidFill>
                <a:srgbClr val="FF0000"/>
              </a:solidFill>
            </a:endParaRPr>
          </a:p>
        </p:txBody>
      </p:sp>
      <p:sp>
        <p:nvSpPr>
          <p:cNvPr id="19" name="Oval 18"/>
          <p:cNvSpPr/>
          <p:nvPr/>
        </p:nvSpPr>
        <p:spPr>
          <a:xfrm>
            <a:off x="4931718" y="2278316"/>
            <a:ext cx="416472" cy="418639"/>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3</a:t>
            </a:r>
            <a:endParaRPr lang="en-US" b="1" dirty="0">
              <a:solidFill>
                <a:srgbClr val="FF0000"/>
              </a:solidFill>
            </a:endParaRPr>
          </a:p>
        </p:txBody>
      </p:sp>
      <p:sp>
        <p:nvSpPr>
          <p:cNvPr id="20" name="Oval 19"/>
          <p:cNvSpPr/>
          <p:nvPr/>
        </p:nvSpPr>
        <p:spPr>
          <a:xfrm>
            <a:off x="4515246" y="3206481"/>
            <a:ext cx="416472" cy="418639"/>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4</a:t>
            </a:r>
            <a:endParaRPr lang="en-US" b="1" dirty="0">
              <a:solidFill>
                <a:srgbClr val="FF0000"/>
              </a:solidFill>
            </a:endParaRPr>
          </a:p>
        </p:txBody>
      </p:sp>
      <p:sp>
        <p:nvSpPr>
          <p:cNvPr id="21" name="Oval 20"/>
          <p:cNvSpPr/>
          <p:nvPr/>
        </p:nvSpPr>
        <p:spPr>
          <a:xfrm>
            <a:off x="6142333" y="3415800"/>
            <a:ext cx="416472" cy="369244"/>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5</a:t>
            </a:r>
            <a:endParaRPr lang="en-US" b="1" dirty="0">
              <a:solidFill>
                <a:srgbClr val="FF0000"/>
              </a:solidFill>
            </a:endParaRPr>
          </a:p>
        </p:txBody>
      </p:sp>
      <p:sp>
        <p:nvSpPr>
          <p:cNvPr id="22" name="Oval 21"/>
          <p:cNvSpPr/>
          <p:nvPr/>
        </p:nvSpPr>
        <p:spPr>
          <a:xfrm>
            <a:off x="5542700" y="3944896"/>
            <a:ext cx="416472" cy="369244"/>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6</a:t>
            </a:r>
            <a:endParaRPr lang="en-US" b="1" dirty="0">
              <a:solidFill>
                <a:srgbClr val="FF0000"/>
              </a:solidFill>
            </a:endParaRPr>
          </a:p>
        </p:txBody>
      </p:sp>
      <p:sp>
        <p:nvSpPr>
          <p:cNvPr id="23" name="Oval 22"/>
          <p:cNvSpPr/>
          <p:nvPr/>
        </p:nvSpPr>
        <p:spPr>
          <a:xfrm>
            <a:off x="7231982" y="3255876"/>
            <a:ext cx="416472" cy="369244"/>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7</a:t>
            </a:r>
            <a:endParaRPr lang="en-US" b="1" dirty="0">
              <a:solidFill>
                <a:srgbClr val="FF0000"/>
              </a:solidFill>
            </a:endParaRPr>
          </a:p>
        </p:txBody>
      </p:sp>
      <p:sp>
        <p:nvSpPr>
          <p:cNvPr id="10" name="TextBox 9"/>
          <p:cNvSpPr txBox="1"/>
          <p:nvPr/>
        </p:nvSpPr>
        <p:spPr>
          <a:xfrm>
            <a:off x="6670964" y="958530"/>
            <a:ext cx="2540000" cy="338554"/>
          </a:xfrm>
          <a:prstGeom prst="rect">
            <a:avLst/>
          </a:prstGeom>
          <a:noFill/>
        </p:spPr>
        <p:txBody>
          <a:bodyPr wrap="square" rtlCol="0">
            <a:spAutoFit/>
          </a:bodyPr>
          <a:lstStyle/>
          <a:p>
            <a:pPr algn="ctr"/>
            <a:r>
              <a:rPr lang="en-US" sz="1600" dirty="0" smtClean="0"/>
              <a:t>SEQUENCE 1</a:t>
            </a:r>
            <a:endParaRPr lang="en-US" sz="1600" dirty="0"/>
          </a:p>
        </p:txBody>
      </p:sp>
      <p:sp>
        <p:nvSpPr>
          <p:cNvPr id="24" name="Oval 23"/>
          <p:cNvSpPr/>
          <p:nvPr/>
        </p:nvSpPr>
        <p:spPr>
          <a:xfrm>
            <a:off x="7788303" y="3948412"/>
            <a:ext cx="436418" cy="423216"/>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8</a:t>
            </a:r>
            <a:endParaRPr lang="en-US" b="1" dirty="0">
              <a:solidFill>
                <a:srgbClr val="FF0000"/>
              </a:solidFill>
            </a:endParaRPr>
          </a:p>
        </p:txBody>
      </p:sp>
      <p:sp>
        <p:nvSpPr>
          <p:cNvPr id="25" name="Oval 24"/>
          <p:cNvSpPr/>
          <p:nvPr/>
        </p:nvSpPr>
        <p:spPr>
          <a:xfrm>
            <a:off x="9946899" y="2364007"/>
            <a:ext cx="436418" cy="423216"/>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9</a:t>
            </a:r>
            <a:endParaRPr lang="en-US" b="1" dirty="0">
              <a:solidFill>
                <a:srgbClr val="FF0000"/>
              </a:solidFill>
            </a:endParaRPr>
          </a:p>
        </p:txBody>
      </p:sp>
    </p:spTree>
    <p:custDataLst>
      <p:tags r:id="rId1"/>
    </p:custDataLst>
    <p:extLst>
      <p:ext uri="{BB962C8B-B14F-4D97-AF65-F5344CB8AC3E}">
        <p14:creationId xmlns:p14="http://schemas.microsoft.com/office/powerpoint/2010/main" val="26807958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4130040" y="926365"/>
            <a:ext cx="7223760" cy="4463415"/>
          </a:xfrm>
          <a:prstGeom prst="rect">
            <a:avLst/>
          </a:prstGeom>
        </p:spPr>
      </p:pic>
      <p:sp>
        <p:nvSpPr>
          <p:cNvPr id="2" name="Title 1"/>
          <p:cNvSpPr>
            <a:spLocks noGrp="1"/>
          </p:cNvSpPr>
          <p:nvPr>
            <p:ph type="title"/>
          </p:nvPr>
        </p:nvSpPr>
        <p:spPr>
          <a:xfrm>
            <a:off x="411751" y="230909"/>
            <a:ext cx="8799213" cy="1042086"/>
          </a:xfrm>
        </p:spPr>
        <p:txBody>
          <a:bodyPr anchor="t">
            <a:normAutofit/>
          </a:bodyPr>
          <a:lstStyle/>
          <a:p>
            <a:r>
              <a:rPr lang="en-US" dirty="0" smtClean="0"/>
              <a:t>Transactional Detail - Journal Voucher in Banner 9</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250550990"/>
              </p:ext>
            </p:extLst>
          </p:nvPr>
        </p:nvGraphicFramePr>
        <p:xfrm>
          <a:off x="411753" y="751954"/>
          <a:ext cx="3144247" cy="5126854"/>
        </p:xfrm>
        <a:graphic>
          <a:graphicData uri="http://schemas.openxmlformats.org/drawingml/2006/table">
            <a:tbl>
              <a:tblPr firstRow="1" bandRow="1">
                <a:tableStyleId>{073A0DAA-6AF3-43AB-8588-CEC1D06C72B9}</a:tableStyleId>
              </a:tblPr>
              <a:tblGrid>
                <a:gridCol w="715083">
                  <a:extLst>
                    <a:ext uri="{9D8B030D-6E8A-4147-A177-3AD203B41FA5}">
                      <a16:colId xmlns:a16="http://schemas.microsoft.com/office/drawing/2014/main" val="889130366"/>
                    </a:ext>
                  </a:extLst>
                </a:gridCol>
                <a:gridCol w="2429164">
                  <a:extLst>
                    <a:ext uri="{9D8B030D-6E8A-4147-A177-3AD203B41FA5}">
                      <a16:colId xmlns:a16="http://schemas.microsoft.com/office/drawing/2014/main" val="524557653"/>
                    </a:ext>
                  </a:extLst>
                </a:gridCol>
              </a:tblGrid>
              <a:tr h="300675">
                <a:tc>
                  <a:txBody>
                    <a:bodyPr/>
                    <a:lstStyle/>
                    <a:p>
                      <a:pPr marL="0" marR="0" algn="ctr">
                        <a:spcBef>
                          <a:spcPts val="0"/>
                        </a:spcBef>
                        <a:spcAft>
                          <a:spcPts val="0"/>
                        </a:spcAft>
                      </a:pPr>
                      <a:r>
                        <a:rPr lang="en-US" sz="2000" dirty="0">
                          <a:effectLst/>
                        </a:rPr>
                        <a:t> Step</a:t>
                      </a:r>
                      <a:endParaRPr lang="en-US" sz="3200" b="1" dirty="0">
                        <a:effectLst/>
                        <a:latin typeface="+mj-lt"/>
                        <a:ea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000" dirty="0" smtClean="0">
                        <a:effectLst/>
                      </a:endParaRPr>
                    </a:p>
                    <a:p>
                      <a:pPr marL="0" marR="0" algn="ctr">
                        <a:spcBef>
                          <a:spcPts val="0"/>
                        </a:spcBef>
                        <a:spcAft>
                          <a:spcPts val="0"/>
                        </a:spcAft>
                      </a:pPr>
                      <a:r>
                        <a:rPr lang="en-US" sz="2000" dirty="0" smtClean="0">
                          <a:effectLst/>
                        </a:rPr>
                        <a:t>Action</a:t>
                      </a:r>
                      <a:endParaRPr lang="en-US" sz="3200" b="1" dirty="0">
                        <a:effectLst/>
                        <a:latin typeface="+mj-lt"/>
                        <a:ea typeface="Times New Roman" panose="02020603050405020304" pitchFamily="18" charset="0"/>
                      </a:endParaRPr>
                    </a:p>
                  </a:txBody>
                  <a:tcPr marL="68580" marR="68580" marT="0" marB="0" anchor="ctr"/>
                </a:tc>
                <a:extLst>
                  <a:ext uri="{0D108BD9-81ED-4DB2-BD59-A6C34878D82A}">
                    <a16:rowId xmlns:a16="http://schemas.microsoft.com/office/drawing/2014/main" val="3663568520"/>
                  </a:ext>
                </a:extLst>
              </a:tr>
              <a:tr h="208167">
                <a:tc>
                  <a:txBody>
                    <a:bodyPr/>
                    <a:lstStyle/>
                    <a:p>
                      <a:pPr marL="0" marR="0" algn="ctr">
                        <a:spcBef>
                          <a:spcPts val="0"/>
                        </a:spcBef>
                        <a:spcAft>
                          <a:spcPts val="0"/>
                        </a:spcAft>
                      </a:pPr>
                      <a:r>
                        <a:rPr lang="en-US" sz="1200" dirty="0">
                          <a:effectLst/>
                          <a:latin typeface="+mn-lt"/>
                        </a:rPr>
                        <a:t>1</a:t>
                      </a:r>
                      <a:endParaRPr lang="en-US" sz="1200" dirty="0">
                        <a:effectLst/>
                        <a:latin typeface="+mn-lt"/>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smtClean="0">
                          <a:effectLst/>
                          <a:latin typeface="+mn-lt"/>
                          <a:ea typeface="Times New Roman" panose="02020603050405020304" pitchFamily="18" charset="0"/>
                        </a:rPr>
                        <a:t>Tab through </a:t>
                      </a:r>
                      <a:r>
                        <a:rPr lang="en-US" sz="1200" b="1" dirty="0" smtClean="0">
                          <a:effectLst/>
                          <a:latin typeface="+mn-lt"/>
                          <a:ea typeface="Times New Roman" panose="02020603050405020304" pitchFamily="18" charset="0"/>
                        </a:rPr>
                        <a:t>Sequence</a:t>
                      </a:r>
                      <a:r>
                        <a:rPr lang="en-US" sz="1200" baseline="0" dirty="0" smtClean="0">
                          <a:effectLst/>
                          <a:latin typeface="+mn-lt"/>
                          <a:ea typeface="Times New Roman" panose="02020603050405020304" pitchFamily="18" charset="0"/>
                        </a:rPr>
                        <a:t> – the system increments the sequence number field by one automatically</a:t>
                      </a:r>
                      <a:endParaRPr lang="en-US" sz="1200" dirty="0">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val="48087965"/>
                  </a:ext>
                </a:extLst>
              </a:tr>
              <a:tr h="311014">
                <a:tc>
                  <a:txBody>
                    <a:bodyPr/>
                    <a:lstStyle/>
                    <a:p>
                      <a:pPr marL="0" marR="0" algn="ctr">
                        <a:spcBef>
                          <a:spcPts val="0"/>
                        </a:spcBef>
                        <a:spcAft>
                          <a:spcPts val="0"/>
                        </a:spcAft>
                      </a:pPr>
                      <a:r>
                        <a:rPr lang="en-US" sz="1200" dirty="0" smtClean="0">
                          <a:effectLst/>
                          <a:latin typeface="+mn-lt"/>
                          <a:ea typeface="+mn-ea"/>
                        </a:rPr>
                        <a:t>2</a:t>
                      </a:r>
                      <a:endParaRPr lang="en-US" sz="1200" dirty="0" smtClean="0">
                        <a:effectLst/>
                        <a:latin typeface="+mn-lt"/>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b="1" baseline="0" dirty="0" smtClean="0">
                          <a:effectLst/>
                          <a:latin typeface="+mn-lt"/>
                          <a:ea typeface="Times New Roman" panose="02020603050405020304" pitchFamily="18" charset="0"/>
                        </a:rPr>
                        <a:t>Journal Type: </a:t>
                      </a:r>
                      <a:r>
                        <a:rPr lang="en-US" sz="1200" b="0" baseline="0" dirty="0" smtClean="0">
                          <a:effectLst/>
                          <a:latin typeface="+mn-lt"/>
                          <a:ea typeface="Times New Roman" panose="02020603050405020304" pitchFamily="18" charset="0"/>
                        </a:rPr>
                        <a:t>BD52 for permanent adjustments or BD54 for current year adjustments only</a:t>
                      </a:r>
                    </a:p>
                  </a:txBody>
                  <a:tcPr marL="68580" marR="68580" marT="0" marB="0"/>
                </a:tc>
                <a:extLst>
                  <a:ext uri="{0D108BD9-81ED-4DB2-BD59-A6C34878D82A}">
                    <a16:rowId xmlns:a16="http://schemas.microsoft.com/office/drawing/2014/main" val="1433579072"/>
                  </a:ext>
                </a:extLst>
              </a:tr>
              <a:tr h="311014">
                <a:tc>
                  <a:txBody>
                    <a:bodyPr/>
                    <a:lstStyle/>
                    <a:p>
                      <a:pPr marL="0" marR="0" algn="ctr">
                        <a:spcBef>
                          <a:spcPts val="0"/>
                        </a:spcBef>
                        <a:spcAft>
                          <a:spcPts val="0"/>
                        </a:spcAft>
                      </a:pPr>
                      <a:r>
                        <a:rPr lang="en-US" sz="1200" dirty="0" smtClean="0">
                          <a:effectLst/>
                          <a:latin typeface="+mn-lt"/>
                          <a:ea typeface="Times New Roman" panose="02020603050405020304" pitchFamily="18" charset="0"/>
                        </a:rPr>
                        <a:t>3</a:t>
                      </a:r>
                    </a:p>
                    <a:p>
                      <a:pPr marL="0" marR="0" algn="ctr">
                        <a:spcBef>
                          <a:spcPts val="0"/>
                        </a:spcBef>
                        <a:spcAft>
                          <a:spcPts val="0"/>
                        </a:spcAft>
                      </a:pPr>
                      <a:endParaRPr lang="en-US" sz="1200" dirty="0" smtClean="0">
                        <a:effectLst/>
                        <a:latin typeface="+mn-lt"/>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b="1" baseline="0" dirty="0" smtClean="0">
                          <a:effectLst/>
                          <a:latin typeface="+mn-lt"/>
                          <a:ea typeface="Times New Roman" panose="02020603050405020304" pitchFamily="18" charset="0"/>
                        </a:rPr>
                        <a:t>Index: </a:t>
                      </a:r>
                      <a:r>
                        <a:rPr lang="en-US" sz="1200" b="0" baseline="0" dirty="0" smtClean="0">
                          <a:effectLst/>
                          <a:latin typeface="+mn-lt"/>
                          <a:ea typeface="Times New Roman" panose="02020603050405020304" pitchFamily="18" charset="0"/>
                        </a:rPr>
                        <a:t>when the index is entered, the fund, </a:t>
                      </a:r>
                      <a:r>
                        <a:rPr lang="en-US" sz="1200" b="0" baseline="0" dirty="0" err="1" smtClean="0">
                          <a:effectLst/>
                          <a:latin typeface="+mn-lt"/>
                          <a:ea typeface="Times New Roman" panose="02020603050405020304" pitchFamily="18" charset="0"/>
                        </a:rPr>
                        <a:t>orgn</a:t>
                      </a:r>
                      <a:r>
                        <a:rPr lang="en-US" sz="1200" b="0" baseline="0" dirty="0" smtClean="0">
                          <a:effectLst/>
                          <a:latin typeface="+mn-lt"/>
                          <a:ea typeface="Times New Roman" panose="02020603050405020304" pitchFamily="18" charset="0"/>
                        </a:rPr>
                        <a:t> and </a:t>
                      </a:r>
                      <a:r>
                        <a:rPr lang="en-US" sz="1200" b="0" baseline="0" dirty="0" err="1" smtClean="0">
                          <a:effectLst/>
                          <a:latin typeface="+mn-lt"/>
                          <a:ea typeface="Times New Roman" panose="02020603050405020304" pitchFamily="18" charset="0"/>
                        </a:rPr>
                        <a:t>prog</a:t>
                      </a:r>
                      <a:r>
                        <a:rPr lang="en-US" sz="1200" b="0" baseline="0" dirty="0" smtClean="0">
                          <a:effectLst/>
                          <a:latin typeface="+mn-lt"/>
                          <a:ea typeface="Times New Roman" panose="02020603050405020304" pitchFamily="18" charset="0"/>
                        </a:rPr>
                        <a:t> will automatically populate</a:t>
                      </a:r>
                    </a:p>
                  </a:txBody>
                  <a:tcPr marL="68580" marR="68580" marT="0" marB="0"/>
                </a:tc>
                <a:extLst>
                  <a:ext uri="{0D108BD9-81ED-4DB2-BD59-A6C34878D82A}">
                    <a16:rowId xmlns:a16="http://schemas.microsoft.com/office/drawing/2014/main" val="3341511777"/>
                  </a:ext>
                </a:extLst>
              </a:tr>
              <a:tr h="311014">
                <a:tc>
                  <a:txBody>
                    <a:bodyPr/>
                    <a:lstStyle/>
                    <a:p>
                      <a:pPr marL="0" marR="0" algn="ctr">
                        <a:spcBef>
                          <a:spcPts val="0"/>
                        </a:spcBef>
                        <a:spcAft>
                          <a:spcPts val="0"/>
                        </a:spcAft>
                      </a:pPr>
                      <a:r>
                        <a:rPr lang="en-US" sz="1200" dirty="0" smtClean="0">
                          <a:effectLst/>
                          <a:latin typeface="+mn-lt"/>
                          <a:ea typeface="Times New Roman" panose="02020603050405020304" pitchFamily="18" charset="0"/>
                        </a:rPr>
                        <a:t>4</a:t>
                      </a:r>
                    </a:p>
                  </a:txBody>
                  <a:tcPr marL="68580" marR="68580" marT="0" marB="0"/>
                </a:tc>
                <a:tc>
                  <a:txBody>
                    <a:bodyPr/>
                    <a:lstStyle/>
                    <a:p>
                      <a:pPr marL="0" marR="0">
                        <a:spcBef>
                          <a:spcPts val="0"/>
                        </a:spcBef>
                        <a:spcAft>
                          <a:spcPts val="0"/>
                        </a:spcAft>
                      </a:pPr>
                      <a:r>
                        <a:rPr lang="en-US" sz="1200" b="1" baseline="0" dirty="0" smtClean="0">
                          <a:effectLst/>
                          <a:latin typeface="+mn-lt"/>
                          <a:ea typeface="Times New Roman" panose="02020603050405020304" pitchFamily="18" charset="0"/>
                        </a:rPr>
                        <a:t>Account Code</a:t>
                      </a:r>
                      <a:r>
                        <a:rPr lang="en-US" sz="1200" b="0" baseline="0" dirty="0" smtClean="0">
                          <a:effectLst/>
                          <a:latin typeface="+mn-lt"/>
                          <a:ea typeface="Times New Roman" panose="02020603050405020304" pitchFamily="18" charset="0"/>
                        </a:rPr>
                        <a:t>: enter the account code</a:t>
                      </a:r>
                    </a:p>
                  </a:txBody>
                  <a:tcPr marL="68580" marR="68580" marT="0" marB="0"/>
                </a:tc>
                <a:extLst>
                  <a:ext uri="{0D108BD9-81ED-4DB2-BD59-A6C34878D82A}">
                    <a16:rowId xmlns:a16="http://schemas.microsoft.com/office/drawing/2014/main" val="4218591033"/>
                  </a:ext>
                </a:extLst>
              </a:tr>
              <a:tr h="311014">
                <a:tc>
                  <a:txBody>
                    <a:bodyPr/>
                    <a:lstStyle/>
                    <a:p>
                      <a:pPr marL="0" marR="0" algn="ctr">
                        <a:spcBef>
                          <a:spcPts val="0"/>
                        </a:spcBef>
                        <a:spcAft>
                          <a:spcPts val="0"/>
                        </a:spcAft>
                      </a:pPr>
                      <a:r>
                        <a:rPr lang="en-US" sz="1200" dirty="0" smtClean="0">
                          <a:effectLst/>
                          <a:latin typeface="+mn-lt"/>
                          <a:ea typeface="Times New Roman" panose="02020603050405020304" pitchFamily="18" charset="0"/>
                        </a:rPr>
                        <a:t>5</a:t>
                      </a:r>
                    </a:p>
                  </a:txBody>
                  <a:tcPr marL="68580" marR="68580" marT="0" marB="0"/>
                </a:tc>
                <a:tc>
                  <a:txBody>
                    <a:bodyPr/>
                    <a:lstStyle/>
                    <a:p>
                      <a:pPr marL="0" marR="0">
                        <a:spcBef>
                          <a:spcPts val="0"/>
                        </a:spcBef>
                        <a:spcAft>
                          <a:spcPts val="0"/>
                        </a:spcAft>
                      </a:pPr>
                      <a:r>
                        <a:rPr lang="en-US" sz="1200" b="1" baseline="0" dirty="0" smtClean="0">
                          <a:effectLst/>
                          <a:latin typeface="+mn-lt"/>
                          <a:ea typeface="Times New Roman" panose="02020603050405020304" pitchFamily="18" charset="0"/>
                        </a:rPr>
                        <a:t>Amount: </a:t>
                      </a:r>
                      <a:r>
                        <a:rPr lang="en-US" sz="1200" b="0" baseline="0" dirty="0" smtClean="0">
                          <a:effectLst/>
                          <a:latin typeface="+mn-lt"/>
                          <a:ea typeface="Times New Roman" panose="02020603050405020304" pitchFamily="18" charset="0"/>
                        </a:rPr>
                        <a:t>enter the dollar amount by clicking in the field</a:t>
                      </a:r>
                    </a:p>
                  </a:txBody>
                  <a:tcPr marL="68580" marR="68580" marT="0" marB="0"/>
                </a:tc>
                <a:extLst>
                  <a:ext uri="{0D108BD9-81ED-4DB2-BD59-A6C34878D82A}">
                    <a16:rowId xmlns:a16="http://schemas.microsoft.com/office/drawing/2014/main" val="1557225079"/>
                  </a:ext>
                </a:extLst>
              </a:tr>
              <a:tr h="311014">
                <a:tc>
                  <a:txBody>
                    <a:bodyPr/>
                    <a:lstStyle/>
                    <a:p>
                      <a:pPr marL="0" marR="0" algn="ctr">
                        <a:spcBef>
                          <a:spcPts val="0"/>
                        </a:spcBef>
                        <a:spcAft>
                          <a:spcPts val="0"/>
                        </a:spcAft>
                      </a:pPr>
                      <a:r>
                        <a:rPr lang="en-US" sz="1200" dirty="0" smtClean="0">
                          <a:effectLst/>
                          <a:latin typeface="+mn-lt"/>
                          <a:ea typeface="Times New Roman" panose="02020603050405020304" pitchFamily="18" charset="0"/>
                        </a:rPr>
                        <a:t>6</a:t>
                      </a:r>
                    </a:p>
                  </a:txBody>
                  <a:tcPr marL="68580" marR="68580" marT="0" marB="0"/>
                </a:tc>
                <a:tc>
                  <a:txBody>
                    <a:bodyPr/>
                    <a:lstStyle/>
                    <a:p>
                      <a:pPr marL="0" marR="0">
                        <a:spcBef>
                          <a:spcPts val="0"/>
                        </a:spcBef>
                        <a:spcAft>
                          <a:spcPts val="0"/>
                        </a:spcAft>
                      </a:pPr>
                      <a:r>
                        <a:rPr lang="en-US" sz="1200" b="0" baseline="0" dirty="0" smtClean="0">
                          <a:effectLst/>
                          <a:latin typeface="+mn-lt"/>
                          <a:ea typeface="Times New Roman" panose="02020603050405020304" pitchFamily="18" charset="0"/>
                        </a:rPr>
                        <a:t>Click </a:t>
                      </a:r>
                      <a:r>
                        <a:rPr lang="en-US" sz="1200" b="1" baseline="0" dirty="0" smtClean="0">
                          <a:effectLst/>
                          <a:latin typeface="+mn-lt"/>
                          <a:ea typeface="Times New Roman" panose="02020603050405020304" pitchFamily="18" charset="0"/>
                        </a:rPr>
                        <a:t>(+ Plus) </a:t>
                      </a:r>
                      <a:r>
                        <a:rPr lang="en-US" sz="1200" b="0" baseline="0" dirty="0" smtClean="0">
                          <a:effectLst/>
                          <a:latin typeface="+mn-lt"/>
                          <a:ea typeface="Times New Roman" panose="02020603050405020304" pitchFamily="18" charset="0"/>
                        </a:rPr>
                        <a:t>or</a:t>
                      </a:r>
                      <a:r>
                        <a:rPr lang="en-US" sz="1200" b="1" baseline="0" dirty="0" smtClean="0">
                          <a:effectLst/>
                          <a:latin typeface="+mn-lt"/>
                          <a:ea typeface="Times New Roman" panose="02020603050405020304" pitchFamily="18" charset="0"/>
                        </a:rPr>
                        <a:t> (- Minus)</a:t>
                      </a:r>
                    </a:p>
                  </a:txBody>
                  <a:tcPr marL="68580" marR="68580" marT="0" marB="0"/>
                </a:tc>
                <a:extLst>
                  <a:ext uri="{0D108BD9-81ED-4DB2-BD59-A6C34878D82A}">
                    <a16:rowId xmlns:a16="http://schemas.microsoft.com/office/drawing/2014/main" val="2762185467"/>
                  </a:ext>
                </a:extLst>
              </a:tr>
              <a:tr h="311014">
                <a:tc>
                  <a:txBody>
                    <a:bodyPr/>
                    <a:lstStyle/>
                    <a:p>
                      <a:pPr marL="0" marR="0" algn="ctr">
                        <a:spcBef>
                          <a:spcPts val="0"/>
                        </a:spcBef>
                        <a:spcAft>
                          <a:spcPts val="0"/>
                        </a:spcAft>
                      </a:pPr>
                      <a:r>
                        <a:rPr lang="en-US" sz="1200" dirty="0" smtClean="0">
                          <a:effectLst/>
                          <a:latin typeface="+mn-lt"/>
                          <a:ea typeface="Times New Roman" panose="02020603050405020304" pitchFamily="18" charset="0"/>
                        </a:rPr>
                        <a:t>7</a:t>
                      </a:r>
                    </a:p>
                  </a:txBody>
                  <a:tcPr marL="68580" marR="68580" marT="0" marB="0"/>
                </a:tc>
                <a:tc>
                  <a:txBody>
                    <a:bodyPr/>
                    <a:lstStyle/>
                    <a:p>
                      <a:pPr marL="0" marR="0">
                        <a:spcBef>
                          <a:spcPts val="0"/>
                        </a:spcBef>
                        <a:spcAft>
                          <a:spcPts val="0"/>
                        </a:spcAft>
                      </a:pPr>
                      <a:r>
                        <a:rPr lang="en-US" sz="1200" b="1" baseline="0" dirty="0" smtClean="0">
                          <a:effectLst/>
                          <a:latin typeface="+mn-lt"/>
                          <a:ea typeface="Times New Roman" panose="02020603050405020304" pitchFamily="18" charset="0"/>
                        </a:rPr>
                        <a:t>Description</a:t>
                      </a:r>
                      <a:r>
                        <a:rPr lang="en-US" sz="1200" b="0" baseline="0" dirty="0" smtClean="0">
                          <a:effectLst/>
                          <a:latin typeface="+mn-lt"/>
                          <a:ea typeface="Times New Roman" panose="02020603050405020304" pitchFamily="18" charset="0"/>
                        </a:rPr>
                        <a:t>: enter a brief description by clicking in the field.  </a:t>
                      </a:r>
                    </a:p>
                  </a:txBody>
                  <a:tcPr marL="68580" marR="68580" marT="0" marB="0"/>
                </a:tc>
                <a:extLst>
                  <a:ext uri="{0D108BD9-81ED-4DB2-BD59-A6C34878D82A}">
                    <a16:rowId xmlns:a16="http://schemas.microsoft.com/office/drawing/2014/main" val="915493306"/>
                  </a:ext>
                </a:extLst>
              </a:tr>
              <a:tr h="311014">
                <a:tc>
                  <a:txBody>
                    <a:bodyPr/>
                    <a:lstStyle/>
                    <a:p>
                      <a:pPr marL="0" marR="0" algn="ctr">
                        <a:spcBef>
                          <a:spcPts val="0"/>
                        </a:spcBef>
                        <a:spcAft>
                          <a:spcPts val="0"/>
                        </a:spcAft>
                      </a:pPr>
                      <a:r>
                        <a:rPr lang="en-US" sz="1200" dirty="0" smtClean="0">
                          <a:effectLst/>
                          <a:latin typeface="+mn-lt"/>
                          <a:ea typeface="Times New Roman" panose="02020603050405020304" pitchFamily="18" charset="0"/>
                        </a:rPr>
                        <a:t>8</a:t>
                      </a:r>
                    </a:p>
                  </a:txBody>
                  <a:tcPr marL="68580" marR="68580" marT="0" marB="0"/>
                </a:tc>
                <a:tc>
                  <a:txBody>
                    <a:bodyPr/>
                    <a:lstStyle/>
                    <a:p>
                      <a:pPr marL="0" marR="0">
                        <a:spcBef>
                          <a:spcPts val="0"/>
                        </a:spcBef>
                        <a:spcAft>
                          <a:spcPts val="0"/>
                        </a:spcAft>
                      </a:pPr>
                      <a:r>
                        <a:rPr lang="en-US" sz="1200" b="0" baseline="0" dirty="0" smtClean="0">
                          <a:effectLst/>
                          <a:latin typeface="+mn-lt"/>
                          <a:ea typeface="Times New Roman" panose="02020603050405020304" pitchFamily="18" charset="0"/>
                        </a:rPr>
                        <a:t>Enter the </a:t>
                      </a:r>
                      <a:r>
                        <a:rPr lang="en-US" sz="1200" b="1" baseline="0" dirty="0" smtClean="0">
                          <a:effectLst/>
                          <a:latin typeface="+mn-lt"/>
                          <a:ea typeface="Times New Roman" panose="02020603050405020304" pitchFamily="18" charset="0"/>
                        </a:rPr>
                        <a:t>Budget Period </a:t>
                      </a:r>
                      <a:r>
                        <a:rPr lang="en-US" sz="1200" b="0" baseline="0" dirty="0" smtClean="0">
                          <a:effectLst/>
                          <a:latin typeface="+mn-lt"/>
                          <a:ea typeface="Times New Roman" panose="02020603050405020304" pitchFamily="18" charset="0"/>
                        </a:rPr>
                        <a:t>for the transaction</a:t>
                      </a:r>
                    </a:p>
                  </a:txBody>
                  <a:tcPr marL="68580" marR="68580" marT="0" marB="0"/>
                </a:tc>
                <a:extLst>
                  <a:ext uri="{0D108BD9-81ED-4DB2-BD59-A6C34878D82A}">
                    <a16:rowId xmlns:a16="http://schemas.microsoft.com/office/drawing/2014/main" val="1350083846"/>
                  </a:ext>
                </a:extLst>
              </a:tr>
              <a:tr h="311014">
                <a:tc>
                  <a:txBody>
                    <a:bodyPr/>
                    <a:lstStyle/>
                    <a:p>
                      <a:pPr marL="0" marR="0" algn="ctr">
                        <a:spcBef>
                          <a:spcPts val="0"/>
                        </a:spcBef>
                        <a:spcAft>
                          <a:spcPts val="0"/>
                        </a:spcAft>
                      </a:pPr>
                      <a:r>
                        <a:rPr lang="en-US" sz="1200" dirty="0" smtClean="0">
                          <a:effectLst/>
                          <a:latin typeface="+mn-lt"/>
                          <a:ea typeface="Times New Roman" panose="02020603050405020304" pitchFamily="18" charset="0"/>
                        </a:rPr>
                        <a:t>9</a:t>
                      </a:r>
                    </a:p>
                  </a:txBody>
                  <a:tcPr marL="68580" marR="68580" marT="0" marB="0"/>
                </a:tc>
                <a:tc>
                  <a:txBody>
                    <a:bodyPr/>
                    <a:lstStyle/>
                    <a:p>
                      <a:pPr marL="0" marR="0">
                        <a:spcBef>
                          <a:spcPts val="0"/>
                        </a:spcBef>
                        <a:spcAft>
                          <a:spcPts val="0"/>
                        </a:spcAft>
                      </a:pPr>
                      <a:r>
                        <a:rPr lang="en-US" sz="1200" b="0" baseline="0" dirty="0" smtClean="0">
                          <a:effectLst/>
                          <a:latin typeface="+mn-lt"/>
                          <a:ea typeface="Times New Roman" panose="02020603050405020304" pitchFamily="18" charset="0"/>
                        </a:rPr>
                        <a:t>Click </a:t>
                      </a:r>
                      <a:r>
                        <a:rPr lang="en-US" sz="1200" b="1" baseline="0" dirty="0" smtClean="0">
                          <a:effectLst/>
                          <a:latin typeface="+mn-lt"/>
                          <a:ea typeface="Times New Roman" panose="02020603050405020304" pitchFamily="18" charset="0"/>
                        </a:rPr>
                        <a:t>+Insert </a:t>
                      </a:r>
                      <a:r>
                        <a:rPr lang="en-US" sz="1200" b="0" baseline="0" dirty="0" smtClean="0">
                          <a:effectLst/>
                          <a:latin typeface="+mn-lt"/>
                          <a:ea typeface="Times New Roman" panose="02020603050405020304" pitchFamily="18" charset="0"/>
                        </a:rPr>
                        <a:t>(or arrow down) for more sequences </a:t>
                      </a:r>
                      <a:r>
                        <a:rPr lang="en-US" sz="1200" b="1" baseline="0" dirty="0" smtClean="0">
                          <a:effectLst/>
                          <a:latin typeface="+mn-lt"/>
                          <a:ea typeface="Times New Roman" panose="02020603050405020304" pitchFamily="18" charset="0"/>
                        </a:rPr>
                        <a:t>OR</a:t>
                      </a:r>
                      <a:r>
                        <a:rPr lang="en-US" sz="1200" b="0" baseline="0" dirty="0" smtClean="0">
                          <a:effectLst/>
                          <a:latin typeface="+mn-lt"/>
                          <a:ea typeface="Times New Roman" panose="02020603050405020304" pitchFamily="18" charset="0"/>
                        </a:rPr>
                        <a:t> when completed with sequences, </a:t>
                      </a:r>
                      <a:r>
                        <a:rPr lang="en-US" sz="1200" b="1" baseline="0" dirty="0" smtClean="0">
                          <a:effectLst/>
                          <a:latin typeface="+mn-lt"/>
                          <a:ea typeface="Times New Roman" panose="02020603050405020304" pitchFamily="18" charset="0"/>
                        </a:rPr>
                        <a:t>Alt-Page Up</a:t>
                      </a:r>
                      <a:r>
                        <a:rPr lang="en-US" sz="1200" b="0" baseline="0" dirty="0" smtClean="0">
                          <a:effectLst/>
                          <a:latin typeface="+mn-lt"/>
                          <a:ea typeface="Times New Roman" panose="02020603050405020304" pitchFamily="18" charset="0"/>
                        </a:rPr>
                        <a:t> or </a:t>
                      </a:r>
                      <a:r>
                        <a:rPr lang="en-US" sz="1200" b="1" baseline="0" dirty="0" smtClean="0">
                          <a:effectLst/>
                          <a:latin typeface="+mn-lt"/>
                          <a:ea typeface="Times New Roman" panose="02020603050405020304" pitchFamily="18" charset="0"/>
                        </a:rPr>
                        <a:t>Block Up </a:t>
                      </a:r>
                      <a:r>
                        <a:rPr lang="en-US" sz="1200" b="0" baseline="0" dirty="0" smtClean="0">
                          <a:effectLst/>
                          <a:latin typeface="+mn-lt"/>
                          <a:ea typeface="Times New Roman" panose="02020603050405020304" pitchFamily="18" charset="0"/>
                        </a:rPr>
                        <a:t>button back to Document Header for detailed description entry</a:t>
                      </a:r>
                    </a:p>
                  </a:txBody>
                  <a:tcPr marL="68580" marR="68580" marT="0" marB="0"/>
                </a:tc>
                <a:extLst>
                  <a:ext uri="{0D108BD9-81ED-4DB2-BD59-A6C34878D82A}">
                    <a16:rowId xmlns:a16="http://schemas.microsoft.com/office/drawing/2014/main" val="806776065"/>
                  </a:ext>
                </a:extLst>
              </a:tr>
            </a:tbl>
          </a:graphicData>
        </a:graphic>
      </p:graphicFrame>
      <p:sp>
        <p:nvSpPr>
          <p:cNvPr id="9" name="Slide Number Placeholder 8"/>
          <p:cNvSpPr>
            <a:spLocks noGrp="1"/>
          </p:cNvSpPr>
          <p:nvPr>
            <p:ph type="sldNum" sz="quarter" idx="12"/>
          </p:nvPr>
        </p:nvSpPr>
        <p:spPr/>
        <p:txBody>
          <a:bodyPr/>
          <a:lstStyle/>
          <a:p>
            <a:fld id="{C0DF9C1F-DB74-1E4B-8839-30A600129FD3}" type="slidenum">
              <a:rPr lang="en-US" smtClean="0"/>
              <a:t>7</a:t>
            </a:fld>
            <a:endParaRPr lang="en-US"/>
          </a:p>
        </p:txBody>
      </p:sp>
      <p:sp>
        <p:nvSpPr>
          <p:cNvPr id="5" name="TextBox 4"/>
          <p:cNvSpPr txBox="1"/>
          <p:nvPr/>
        </p:nvSpPr>
        <p:spPr>
          <a:xfrm>
            <a:off x="6852024" y="926365"/>
            <a:ext cx="1849582" cy="338554"/>
          </a:xfrm>
          <a:prstGeom prst="rect">
            <a:avLst/>
          </a:prstGeom>
          <a:noFill/>
        </p:spPr>
        <p:txBody>
          <a:bodyPr wrap="square" rtlCol="0">
            <a:spAutoFit/>
          </a:bodyPr>
          <a:lstStyle/>
          <a:p>
            <a:pPr algn="ctr"/>
            <a:r>
              <a:rPr lang="en-US" sz="1600" dirty="0"/>
              <a:t>SEQUENCE 2</a:t>
            </a:r>
          </a:p>
        </p:txBody>
      </p:sp>
    </p:spTree>
    <p:custDataLst>
      <p:tags r:id="rId1"/>
    </p:custDataLst>
    <p:extLst>
      <p:ext uri="{BB962C8B-B14F-4D97-AF65-F5344CB8AC3E}">
        <p14:creationId xmlns:p14="http://schemas.microsoft.com/office/powerpoint/2010/main" val="22109687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4407877" y="1217386"/>
            <a:ext cx="7223760" cy="4463415"/>
          </a:xfrm>
          <a:prstGeom prst="rect">
            <a:avLst/>
          </a:prstGeom>
        </p:spPr>
      </p:pic>
      <p:sp>
        <p:nvSpPr>
          <p:cNvPr id="2" name="Title 1"/>
          <p:cNvSpPr>
            <a:spLocks noGrp="1"/>
          </p:cNvSpPr>
          <p:nvPr>
            <p:ph type="title"/>
          </p:nvPr>
        </p:nvSpPr>
        <p:spPr>
          <a:xfrm>
            <a:off x="411751" y="230909"/>
            <a:ext cx="8799213" cy="521045"/>
          </a:xfrm>
        </p:spPr>
        <p:txBody>
          <a:bodyPr anchor="t">
            <a:noAutofit/>
          </a:bodyPr>
          <a:lstStyle/>
          <a:p>
            <a:r>
              <a:rPr lang="en-US" dirty="0" smtClean="0"/>
              <a:t>Document Text- Budget Journal Voucher in Banner 9</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828186263"/>
              </p:ext>
            </p:extLst>
          </p:nvPr>
        </p:nvGraphicFramePr>
        <p:xfrm>
          <a:off x="411753" y="1100754"/>
          <a:ext cx="3596830" cy="1652134"/>
        </p:xfrm>
        <a:graphic>
          <a:graphicData uri="http://schemas.openxmlformats.org/drawingml/2006/table">
            <a:tbl>
              <a:tblPr firstRow="1" bandRow="1">
                <a:tableStyleId>{073A0DAA-6AF3-43AB-8588-CEC1D06C72B9}</a:tableStyleId>
              </a:tblPr>
              <a:tblGrid>
                <a:gridCol w="615381">
                  <a:extLst>
                    <a:ext uri="{9D8B030D-6E8A-4147-A177-3AD203B41FA5}">
                      <a16:colId xmlns:a16="http://schemas.microsoft.com/office/drawing/2014/main" val="889130366"/>
                    </a:ext>
                  </a:extLst>
                </a:gridCol>
                <a:gridCol w="2981449">
                  <a:extLst>
                    <a:ext uri="{9D8B030D-6E8A-4147-A177-3AD203B41FA5}">
                      <a16:colId xmlns:a16="http://schemas.microsoft.com/office/drawing/2014/main" val="524557653"/>
                    </a:ext>
                  </a:extLst>
                </a:gridCol>
              </a:tblGrid>
              <a:tr h="300675">
                <a:tc>
                  <a:txBody>
                    <a:bodyPr/>
                    <a:lstStyle/>
                    <a:p>
                      <a:pPr marL="0" marR="0" algn="ctr">
                        <a:spcBef>
                          <a:spcPts val="0"/>
                        </a:spcBef>
                        <a:spcAft>
                          <a:spcPts val="0"/>
                        </a:spcAft>
                      </a:pPr>
                      <a:r>
                        <a:rPr lang="en-US" sz="2000">
                          <a:effectLst/>
                        </a:rPr>
                        <a:t> Step</a:t>
                      </a:r>
                      <a:endParaRPr lang="en-US" sz="3200" b="1">
                        <a:effectLst/>
                        <a:latin typeface="+mj-lt"/>
                        <a:ea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000" dirty="0" smtClean="0">
                        <a:effectLst/>
                      </a:endParaRPr>
                    </a:p>
                    <a:p>
                      <a:pPr marL="0" marR="0" algn="ctr">
                        <a:spcBef>
                          <a:spcPts val="0"/>
                        </a:spcBef>
                        <a:spcAft>
                          <a:spcPts val="0"/>
                        </a:spcAft>
                      </a:pPr>
                      <a:r>
                        <a:rPr lang="en-US" sz="2000" dirty="0" smtClean="0">
                          <a:effectLst/>
                        </a:rPr>
                        <a:t>Action</a:t>
                      </a:r>
                      <a:endParaRPr lang="en-US" sz="3200" b="1" dirty="0">
                        <a:effectLst/>
                        <a:latin typeface="+mj-lt"/>
                        <a:ea typeface="Times New Roman" panose="02020603050405020304" pitchFamily="18" charset="0"/>
                      </a:endParaRPr>
                    </a:p>
                  </a:txBody>
                  <a:tcPr marL="68580" marR="68580" marT="0" marB="0" anchor="ctr"/>
                </a:tc>
                <a:extLst>
                  <a:ext uri="{0D108BD9-81ED-4DB2-BD59-A6C34878D82A}">
                    <a16:rowId xmlns:a16="http://schemas.microsoft.com/office/drawing/2014/main" val="3663568520"/>
                  </a:ext>
                </a:extLst>
              </a:tr>
              <a:tr h="208167">
                <a:tc>
                  <a:txBody>
                    <a:bodyPr/>
                    <a:lstStyle/>
                    <a:p>
                      <a:pPr marL="0" marR="0" algn="ctr">
                        <a:spcBef>
                          <a:spcPts val="0"/>
                        </a:spcBef>
                        <a:spcAft>
                          <a:spcPts val="0"/>
                        </a:spcAft>
                      </a:pPr>
                      <a:r>
                        <a:rPr lang="en-US" sz="1200" dirty="0">
                          <a:effectLst/>
                          <a:latin typeface="+mn-lt"/>
                        </a:rPr>
                        <a:t>1</a:t>
                      </a:r>
                      <a:endParaRPr lang="en-US" sz="1200" dirty="0">
                        <a:effectLst/>
                        <a:latin typeface="+mn-lt"/>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smtClean="0">
                          <a:effectLst/>
                          <a:latin typeface="+mn-lt"/>
                          <a:ea typeface="Times New Roman" panose="02020603050405020304" pitchFamily="18" charset="0"/>
                        </a:rPr>
                        <a:t>From Document</a:t>
                      </a:r>
                      <a:r>
                        <a:rPr lang="en-US" sz="1200" baseline="0" dirty="0" smtClean="0">
                          <a:effectLst/>
                          <a:latin typeface="+mn-lt"/>
                          <a:ea typeface="Times New Roman" panose="02020603050405020304" pitchFamily="18" charset="0"/>
                        </a:rPr>
                        <a:t> Header page, c</a:t>
                      </a:r>
                      <a:r>
                        <a:rPr lang="en-US" sz="1200" dirty="0" smtClean="0">
                          <a:effectLst/>
                          <a:latin typeface="+mn-lt"/>
                          <a:ea typeface="Times New Roman" panose="02020603050405020304" pitchFamily="18" charset="0"/>
                        </a:rPr>
                        <a:t>lick </a:t>
                      </a:r>
                      <a:r>
                        <a:rPr lang="en-US" sz="1200" b="1" dirty="0" smtClean="0">
                          <a:effectLst/>
                          <a:latin typeface="+mn-lt"/>
                          <a:ea typeface="Times New Roman" panose="02020603050405020304" pitchFamily="18" charset="0"/>
                        </a:rPr>
                        <a:t>Related</a:t>
                      </a:r>
                      <a:r>
                        <a:rPr lang="en-US" sz="1200" baseline="0" dirty="0" smtClean="0">
                          <a:effectLst/>
                          <a:latin typeface="+mn-lt"/>
                          <a:ea typeface="Times New Roman" panose="02020603050405020304" pitchFamily="18" charset="0"/>
                        </a:rPr>
                        <a:t> in the upper right and corner</a:t>
                      </a:r>
                      <a:endParaRPr lang="en-US" sz="1200" dirty="0">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val="48087965"/>
                  </a:ext>
                </a:extLst>
              </a:tr>
              <a:tr h="311014">
                <a:tc>
                  <a:txBody>
                    <a:bodyPr/>
                    <a:lstStyle/>
                    <a:p>
                      <a:pPr marL="0" marR="0" algn="ctr">
                        <a:spcBef>
                          <a:spcPts val="0"/>
                        </a:spcBef>
                        <a:spcAft>
                          <a:spcPts val="0"/>
                        </a:spcAft>
                      </a:pPr>
                      <a:r>
                        <a:rPr lang="en-US" sz="1200" dirty="0" smtClean="0">
                          <a:effectLst/>
                          <a:latin typeface="+mn-lt"/>
                          <a:ea typeface="+mn-ea"/>
                        </a:rPr>
                        <a:t>2</a:t>
                      </a:r>
                      <a:endParaRPr lang="en-US" sz="1200" dirty="0" smtClean="0">
                        <a:effectLst/>
                        <a:latin typeface="+mn-lt"/>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smtClean="0">
                          <a:effectLst/>
                          <a:latin typeface="+mn-lt"/>
                          <a:ea typeface="Times New Roman" panose="02020603050405020304" pitchFamily="18" charset="0"/>
                        </a:rPr>
                        <a:t>Click </a:t>
                      </a:r>
                      <a:r>
                        <a:rPr lang="en-US" sz="1200" b="1" dirty="0" smtClean="0">
                          <a:effectLst/>
                          <a:latin typeface="+mn-lt"/>
                          <a:ea typeface="Times New Roman" panose="02020603050405020304" pitchFamily="18" charset="0"/>
                        </a:rPr>
                        <a:t>Document</a:t>
                      </a:r>
                      <a:r>
                        <a:rPr lang="en-US" sz="1200" b="1" baseline="0" dirty="0" smtClean="0">
                          <a:effectLst/>
                          <a:latin typeface="+mn-lt"/>
                          <a:ea typeface="Times New Roman" panose="02020603050405020304" pitchFamily="18" charset="0"/>
                        </a:rPr>
                        <a:t> Text</a:t>
                      </a:r>
                      <a:r>
                        <a:rPr lang="en-US" sz="1200" b="0" baseline="0" dirty="0" smtClean="0">
                          <a:effectLst/>
                          <a:latin typeface="+mn-lt"/>
                          <a:ea typeface="Times New Roman" panose="02020603050405020304" pitchFamily="18" charset="0"/>
                        </a:rPr>
                        <a:t> to access the document text entry form. </a:t>
                      </a:r>
                      <a:endParaRPr lang="en-US" sz="1200" b="1" baseline="0" dirty="0" smtClean="0">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val="1433579072"/>
                  </a:ext>
                </a:extLst>
              </a:tr>
              <a:tr h="311014">
                <a:tc>
                  <a:txBody>
                    <a:bodyPr/>
                    <a:lstStyle/>
                    <a:p>
                      <a:pPr marL="0" marR="0" algn="ctr">
                        <a:spcBef>
                          <a:spcPts val="0"/>
                        </a:spcBef>
                        <a:spcAft>
                          <a:spcPts val="0"/>
                        </a:spcAft>
                      </a:pPr>
                      <a:endParaRPr lang="en-US" sz="1200" dirty="0" smtClean="0">
                        <a:effectLst/>
                        <a:latin typeface="+mn-lt"/>
                        <a:ea typeface="Times New Roman" panose="02020603050405020304" pitchFamily="18" charset="0"/>
                      </a:endParaRPr>
                    </a:p>
                  </a:txBody>
                  <a:tcPr marL="68580" marR="68580" marT="0" marB="0"/>
                </a:tc>
                <a:tc>
                  <a:txBody>
                    <a:bodyPr/>
                    <a:lstStyle/>
                    <a:p>
                      <a:pPr marL="0" marR="0">
                        <a:spcBef>
                          <a:spcPts val="0"/>
                        </a:spcBef>
                        <a:spcAft>
                          <a:spcPts val="0"/>
                        </a:spcAft>
                      </a:pPr>
                      <a:endParaRPr lang="en-US" sz="1200" b="1" baseline="0" dirty="0" smtClean="0">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val="3341511777"/>
                  </a:ext>
                </a:extLst>
              </a:tr>
            </a:tbl>
          </a:graphicData>
        </a:graphic>
      </p:graphicFrame>
      <p:sp>
        <p:nvSpPr>
          <p:cNvPr id="9" name="Slide Number Placeholder 8"/>
          <p:cNvSpPr>
            <a:spLocks noGrp="1"/>
          </p:cNvSpPr>
          <p:nvPr>
            <p:ph type="sldNum" sz="quarter" idx="12"/>
          </p:nvPr>
        </p:nvSpPr>
        <p:spPr/>
        <p:txBody>
          <a:bodyPr/>
          <a:lstStyle/>
          <a:p>
            <a:fld id="{C0DF9C1F-DB74-1E4B-8839-30A600129FD3}" type="slidenum">
              <a:rPr lang="en-US" smtClean="0"/>
              <a:t>8</a:t>
            </a:fld>
            <a:endParaRPr lang="en-US"/>
          </a:p>
        </p:txBody>
      </p:sp>
      <p:sp>
        <p:nvSpPr>
          <p:cNvPr id="13" name="Oval 12"/>
          <p:cNvSpPr/>
          <p:nvPr/>
        </p:nvSpPr>
        <p:spPr>
          <a:xfrm>
            <a:off x="10190436" y="1327860"/>
            <a:ext cx="416472" cy="418639"/>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1</a:t>
            </a:r>
          </a:p>
        </p:txBody>
      </p:sp>
      <p:sp>
        <p:nvSpPr>
          <p:cNvPr id="14" name="Oval 13"/>
          <p:cNvSpPr/>
          <p:nvPr/>
        </p:nvSpPr>
        <p:spPr>
          <a:xfrm>
            <a:off x="10156579" y="2558199"/>
            <a:ext cx="435312" cy="502276"/>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2</a:t>
            </a:r>
            <a:endParaRPr lang="en-US" b="1" dirty="0">
              <a:solidFill>
                <a:srgbClr val="FF0000"/>
              </a:solidFill>
            </a:endParaRPr>
          </a:p>
        </p:txBody>
      </p:sp>
    </p:spTree>
    <p:custDataLst>
      <p:tags r:id="rId1"/>
    </p:custDataLst>
    <p:extLst>
      <p:ext uri="{BB962C8B-B14F-4D97-AF65-F5344CB8AC3E}">
        <p14:creationId xmlns:p14="http://schemas.microsoft.com/office/powerpoint/2010/main" val="5453378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4341056" y="874450"/>
            <a:ext cx="7223760" cy="4463415"/>
          </a:xfrm>
          <a:prstGeom prst="rect">
            <a:avLst/>
          </a:prstGeom>
        </p:spPr>
      </p:pic>
      <p:sp>
        <p:nvSpPr>
          <p:cNvPr id="2" name="Title 1"/>
          <p:cNvSpPr>
            <a:spLocks noGrp="1"/>
          </p:cNvSpPr>
          <p:nvPr>
            <p:ph type="title"/>
          </p:nvPr>
        </p:nvSpPr>
        <p:spPr>
          <a:xfrm>
            <a:off x="411751" y="230909"/>
            <a:ext cx="8685357" cy="1042086"/>
          </a:xfrm>
        </p:spPr>
        <p:txBody>
          <a:bodyPr anchor="t">
            <a:normAutofit/>
          </a:bodyPr>
          <a:lstStyle/>
          <a:p>
            <a:r>
              <a:rPr lang="en-US" dirty="0" smtClean="0"/>
              <a:t>Document Text – Budget Journal Voucher in Banner 9</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014898409"/>
              </p:ext>
            </p:extLst>
          </p:nvPr>
        </p:nvGraphicFramePr>
        <p:xfrm>
          <a:off x="411752" y="751954"/>
          <a:ext cx="3749940" cy="2760948"/>
        </p:xfrm>
        <a:graphic>
          <a:graphicData uri="http://schemas.openxmlformats.org/drawingml/2006/table">
            <a:tbl>
              <a:tblPr firstRow="1" bandRow="1">
                <a:tableStyleId>{073A0DAA-6AF3-43AB-8588-CEC1D06C72B9}</a:tableStyleId>
              </a:tblPr>
              <a:tblGrid>
                <a:gridCol w="641577">
                  <a:extLst>
                    <a:ext uri="{9D8B030D-6E8A-4147-A177-3AD203B41FA5}">
                      <a16:colId xmlns:a16="http://schemas.microsoft.com/office/drawing/2014/main" val="889130366"/>
                    </a:ext>
                  </a:extLst>
                </a:gridCol>
                <a:gridCol w="3108363">
                  <a:extLst>
                    <a:ext uri="{9D8B030D-6E8A-4147-A177-3AD203B41FA5}">
                      <a16:colId xmlns:a16="http://schemas.microsoft.com/office/drawing/2014/main" val="524557653"/>
                    </a:ext>
                  </a:extLst>
                </a:gridCol>
              </a:tblGrid>
              <a:tr h="300675">
                <a:tc>
                  <a:txBody>
                    <a:bodyPr/>
                    <a:lstStyle/>
                    <a:p>
                      <a:pPr marL="0" marR="0" algn="ctr">
                        <a:spcBef>
                          <a:spcPts val="0"/>
                        </a:spcBef>
                        <a:spcAft>
                          <a:spcPts val="0"/>
                        </a:spcAft>
                      </a:pPr>
                      <a:r>
                        <a:rPr lang="en-US" sz="2000">
                          <a:effectLst/>
                        </a:rPr>
                        <a:t> Step</a:t>
                      </a:r>
                      <a:endParaRPr lang="en-US" sz="3200" b="1">
                        <a:effectLst/>
                        <a:latin typeface="+mj-lt"/>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dirty="0">
                          <a:effectLst/>
                        </a:rPr>
                        <a:t>Action</a:t>
                      </a:r>
                      <a:endParaRPr lang="en-US" sz="3200" b="1" dirty="0">
                        <a:effectLst/>
                        <a:latin typeface="+mj-lt"/>
                        <a:ea typeface="Times New Roman" panose="02020603050405020304" pitchFamily="18" charset="0"/>
                      </a:endParaRPr>
                    </a:p>
                  </a:txBody>
                  <a:tcPr marL="68580" marR="68580" marT="0" marB="0" anchor="ctr"/>
                </a:tc>
                <a:extLst>
                  <a:ext uri="{0D108BD9-81ED-4DB2-BD59-A6C34878D82A}">
                    <a16:rowId xmlns:a16="http://schemas.microsoft.com/office/drawing/2014/main" val="3663568520"/>
                  </a:ext>
                </a:extLst>
              </a:tr>
              <a:tr h="549308">
                <a:tc>
                  <a:txBody>
                    <a:bodyPr/>
                    <a:lstStyle/>
                    <a:p>
                      <a:pPr marL="0" marR="0" algn="ctr">
                        <a:spcBef>
                          <a:spcPts val="0"/>
                        </a:spcBef>
                        <a:spcAft>
                          <a:spcPts val="0"/>
                        </a:spcAft>
                      </a:pPr>
                      <a:r>
                        <a:rPr lang="en-US" sz="1200" dirty="0">
                          <a:effectLst/>
                          <a:latin typeface="+mn-lt"/>
                        </a:rPr>
                        <a:t>1</a:t>
                      </a:r>
                      <a:endParaRPr lang="en-US" sz="1200" dirty="0">
                        <a:effectLst/>
                        <a:latin typeface="+mn-lt"/>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smtClean="0">
                          <a:effectLst/>
                          <a:latin typeface="+mn-lt"/>
                          <a:ea typeface="Times New Roman" panose="02020603050405020304" pitchFamily="18" charset="0"/>
                        </a:rPr>
                        <a:t>Each line has a limited amount</a:t>
                      </a:r>
                      <a:r>
                        <a:rPr lang="en-US" sz="1200" baseline="0" dirty="0" smtClean="0">
                          <a:effectLst/>
                          <a:latin typeface="+mn-lt"/>
                          <a:ea typeface="Times New Roman" panose="02020603050405020304" pitchFamily="18" charset="0"/>
                        </a:rPr>
                        <a:t> of characters for text entry.</a:t>
                      </a:r>
                      <a:endParaRPr lang="en-US" sz="1200" dirty="0">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val="48087965"/>
                  </a:ext>
                </a:extLst>
              </a:tr>
              <a:tr h="687640">
                <a:tc>
                  <a:txBody>
                    <a:bodyPr/>
                    <a:lstStyle/>
                    <a:p>
                      <a:pPr marL="0" marR="0" algn="ctr">
                        <a:spcBef>
                          <a:spcPts val="0"/>
                        </a:spcBef>
                        <a:spcAft>
                          <a:spcPts val="0"/>
                        </a:spcAft>
                      </a:pPr>
                      <a:r>
                        <a:rPr lang="en-US" sz="1200" dirty="0" smtClean="0">
                          <a:effectLst/>
                          <a:latin typeface="+mn-lt"/>
                          <a:ea typeface="+mn-ea"/>
                        </a:rPr>
                        <a:t>2</a:t>
                      </a:r>
                      <a:endParaRPr lang="en-US" sz="1200" dirty="0" smtClean="0">
                        <a:effectLst/>
                        <a:latin typeface="+mn-lt"/>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smtClean="0">
                          <a:effectLst/>
                          <a:latin typeface="+mn-lt"/>
                          <a:ea typeface="Times New Roman" panose="02020603050405020304" pitchFamily="18" charset="0"/>
                        </a:rPr>
                        <a:t>Type the</a:t>
                      </a:r>
                      <a:r>
                        <a:rPr lang="en-US" sz="1200" baseline="0" dirty="0" smtClean="0">
                          <a:effectLst/>
                          <a:latin typeface="+mn-lt"/>
                          <a:ea typeface="Times New Roman" panose="02020603050405020304" pitchFamily="18" charset="0"/>
                        </a:rPr>
                        <a:t> document text in the </a:t>
                      </a:r>
                      <a:r>
                        <a:rPr lang="en-US" sz="1200" b="1" baseline="0" dirty="0" smtClean="0">
                          <a:effectLst/>
                          <a:latin typeface="+mn-lt"/>
                          <a:ea typeface="Times New Roman" panose="02020603050405020304" pitchFamily="18" charset="0"/>
                        </a:rPr>
                        <a:t>General Text Entry </a:t>
                      </a:r>
                      <a:r>
                        <a:rPr lang="en-US" sz="1200" baseline="0" dirty="0" smtClean="0">
                          <a:effectLst/>
                          <a:latin typeface="+mn-lt"/>
                          <a:ea typeface="Times New Roman" panose="02020603050405020304" pitchFamily="18" charset="0"/>
                        </a:rPr>
                        <a:t>Field(s).  Go to the next line by clicking the arrow down key on your keyboard</a:t>
                      </a:r>
                    </a:p>
                  </a:txBody>
                  <a:tcPr marL="68580" marR="68580" marT="0" marB="0"/>
                </a:tc>
                <a:extLst>
                  <a:ext uri="{0D108BD9-81ED-4DB2-BD59-A6C34878D82A}">
                    <a16:rowId xmlns:a16="http://schemas.microsoft.com/office/drawing/2014/main" val="1433579072"/>
                  </a:ext>
                </a:extLst>
              </a:tr>
              <a:tr h="320887">
                <a:tc>
                  <a:txBody>
                    <a:bodyPr/>
                    <a:lstStyle/>
                    <a:p>
                      <a:pPr marL="0" marR="0" algn="ctr">
                        <a:spcBef>
                          <a:spcPts val="0"/>
                        </a:spcBef>
                        <a:spcAft>
                          <a:spcPts val="0"/>
                        </a:spcAft>
                      </a:pPr>
                      <a:r>
                        <a:rPr lang="en-US" sz="1200" dirty="0" smtClean="0">
                          <a:effectLst/>
                          <a:latin typeface="+mn-lt"/>
                          <a:ea typeface="Times New Roman" panose="02020603050405020304" pitchFamily="18" charset="0"/>
                        </a:rPr>
                        <a:t>3</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To save your document text, click </a:t>
                      </a:r>
                      <a:r>
                        <a:rPr lang="en-US" sz="1200" b="1" dirty="0" smtClean="0"/>
                        <a:t>Save</a:t>
                      </a:r>
                      <a:r>
                        <a:rPr lang="en-US" sz="1200" dirty="0" smtClean="0"/>
                        <a:t> in the lower right hand corner. To exit the document text page, click the              in upper left hand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corner next to the Banner page name. </a:t>
                      </a:r>
                      <a:endParaRPr lang="en-US" sz="1200" baseline="0" dirty="0" smtClean="0">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val="3128633557"/>
                  </a:ext>
                </a:extLst>
              </a:tr>
            </a:tbl>
          </a:graphicData>
        </a:graphic>
      </p:graphicFrame>
      <p:sp>
        <p:nvSpPr>
          <p:cNvPr id="9" name="Slide Number Placeholder 8"/>
          <p:cNvSpPr>
            <a:spLocks noGrp="1"/>
          </p:cNvSpPr>
          <p:nvPr>
            <p:ph type="sldNum" sz="quarter" idx="12"/>
          </p:nvPr>
        </p:nvSpPr>
        <p:spPr/>
        <p:txBody>
          <a:bodyPr/>
          <a:lstStyle/>
          <a:p>
            <a:fld id="{C0DF9C1F-DB74-1E4B-8839-30A600129FD3}" type="slidenum">
              <a:rPr lang="en-US" smtClean="0"/>
              <a:t>9</a:t>
            </a:fld>
            <a:endParaRPr lang="en-US"/>
          </a:p>
        </p:txBody>
      </p:sp>
      <p:sp>
        <p:nvSpPr>
          <p:cNvPr id="10" name="Oval 9"/>
          <p:cNvSpPr/>
          <p:nvPr/>
        </p:nvSpPr>
        <p:spPr>
          <a:xfrm>
            <a:off x="7018466" y="1721595"/>
            <a:ext cx="416472" cy="418639"/>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1</a:t>
            </a:r>
          </a:p>
        </p:txBody>
      </p:sp>
      <p:sp>
        <p:nvSpPr>
          <p:cNvPr id="16" name="Oval 15"/>
          <p:cNvSpPr/>
          <p:nvPr/>
        </p:nvSpPr>
        <p:spPr>
          <a:xfrm>
            <a:off x="5491196" y="2505198"/>
            <a:ext cx="502276" cy="502276"/>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2</a:t>
            </a:r>
            <a:endParaRPr lang="en-US" b="1" dirty="0">
              <a:solidFill>
                <a:srgbClr val="FF0000"/>
              </a:solidFill>
            </a:endParaRPr>
          </a:p>
        </p:txBody>
      </p:sp>
      <p:pic>
        <p:nvPicPr>
          <p:cNvPr id="18" name="Picture 17"/>
          <p:cNvPicPr>
            <a:picLocks noChangeAspect="1"/>
          </p:cNvPicPr>
          <p:nvPr/>
        </p:nvPicPr>
        <p:blipFill>
          <a:blip r:embed="rId5"/>
          <a:stretch>
            <a:fillRect/>
          </a:stretch>
        </p:blipFill>
        <p:spPr>
          <a:xfrm>
            <a:off x="2348959" y="2949607"/>
            <a:ext cx="390525" cy="276225"/>
          </a:xfrm>
          <a:prstGeom prst="rect">
            <a:avLst/>
          </a:prstGeom>
        </p:spPr>
      </p:pic>
      <p:sp>
        <p:nvSpPr>
          <p:cNvPr id="21" name="Oval 20"/>
          <p:cNvSpPr/>
          <p:nvPr/>
        </p:nvSpPr>
        <p:spPr>
          <a:xfrm>
            <a:off x="11051289" y="4480996"/>
            <a:ext cx="416472" cy="418639"/>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3</a:t>
            </a:r>
            <a:endParaRPr lang="en-US" b="1" dirty="0">
              <a:solidFill>
                <a:srgbClr val="FF0000"/>
              </a:solidFill>
            </a:endParaRPr>
          </a:p>
        </p:txBody>
      </p:sp>
      <p:sp>
        <p:nvSpPr>
          <p:cNvPr id="14" name="Oval 13"/>
          <p:cNvSpPr/>
          <p:nvPr/>
        </p:nvSpPr>
        <p:spPr>
          <a:xfrm>
            <a:off x="4920119" y="1572918"/>
            <a:ext cx="416472" cy="418639"/>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3</a:t>
            </a:r>
            <a:endParaRPr lang="en-US" b="1" dirty="0">
              <a:solidFill>
                <a:srgbClr val="FF0000"/>
              </a:solidFill>
            </a:endParaRPr>
          </a:p>
        </p:txBody>
      </p:sp>
    </p:spTree>
    <p:custDataLst>
      <p:tags r:id="rId1"/>
    </p:custDataLst>
    <p:extLst>
      <p:ext uri="{BB962C8B-B14F-4D97-AF65-F5344CB8AC3E}">
        <p14:creationId xmlns:p14="http://schemas.microsoft.com/office/powerpoint/2010/main" val="19895969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nner 9 Training Job Aid template" id="{070B230E-3925-43DF-8A06-B784615E0753}" vid="{FEF9FEB6-3C5F-458E-8371-90D04BEC169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426A5F6832CC4BBA1B5D84F9972B97" ma:contentTypeVersion="8" ma:contentTypeDescription="Create a new document." ma:contentTypeScope="" ma:versionID="e5f47cc2fbdb0cf5cef25c9cc2729ffe">
  <xsd:schema xmlns:xsd="http://www.w3.org/2001/XMLSchema" xmlns:xs="http://www.w3.org/2001/XMLSchema" xmlns:p="http://schemas.microsoft.com/office/2006/metadata/properties" xmlns:ns2="7cc08cd1-a2c0-4192-9a6b-b12883620d9b" xmlns:ns3="825e8155-25ed-4de9-85c2-f483681a09c8" targetNamespace="http://schemas.microsoft.com/office/2006/metadata/properties" ma:root="true" ma:fieldsID="374a460d0743f792a4b11b52c6e6a70e" ns2:_="" ns3:_="">
    <xsd:import namespace="7cc08cd1-a2c0-4192-9a6b-b12883620d9b"/>
    <xsd:import namespace="825e8155-25ed-4de9-85c2-f483681a09c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Comment"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c08cd1-a2c0-4192-9a6b-b12883620d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Comment" ma:index="13" nillable="true" ma:displayName="Comment" ma:internalName="Comment">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25e8155-25ed-4de9-85c2-f483681a09c8"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omment xmlns="7cc08cd1-a2c0-4192-9a6b-b12883620d9b">Must download to use. Save to Desktop. Double-click launched fresh blank file.</Comment>
    <SharedWithUsers xmlns="825e8155-25ed-4de9-85c2-f483681a09c8">
      <UserInfo>
        <DisplayName>Amanda Rosales</DisplayName>
        <AccountId>31</AccountId>
        <AccountType/>
      </UserInfo>
      <UserInfo>
        <DisplayName>Colleen Mcilwain</DisplayName>
        <AccountId>30</AccountId>
        <AccountType/>
      </UserInfo>
    </SharedWithUsers>
  </documentManagement>
</p:properties>
</file>

<file path=customXml/itemProps1.xml><?xml version="1.0" encoding="utf-8"?>
<ds:datastoreItem xmlns:ds="http://schemas.openxmlformats.org/officeDocument/2006/customXml" ds:itemID="{D37D016F-686A-4DA2-944D-A34FFE67FA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c08cd1-a2c0-4192-9a6b-b12883620d9b"/>
    <ds:schemaRef ds:uri="825e8155-25ed-4de9-85c2-f483681a09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26F6ECC-80D2-4F09-9176-1411209C913B}">
  <ds:schemaRefs>
    <ds:schemaRef ds:uri="http://schemas.microsoft.com/sharepoint/v3/contenttype/forms"/>
  </ds:schemaRefs>
</ds:datastoreItem>
</file>

<file path=customXml/itemProps3.xml><?xml version="1.0" encoding="utf-8"?>
<ds:datastoreItem xmlns:ds="http://schemas.openxmlformats.org/officeDocument/2006/customXml" ds:itemID="{3DD090B7-53FE-4D25-AF2C-72CFCB29509C}">
  <ds:schemaRefs>
    <ds:schemaRef ds:uri="http://purl.org/dc/terms/"/>
    <ds:schemaRef ds:uri="825e8155-25ed-4de9-85c2-f483681a09c8"/>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7cc08cd1-a2c0-4192-9a6b-b12883620d9b"/>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Banner 9 Training Job Aid template</Template>
  <TotalTime>446</TotalTime>
  <Words>3539</Words>
  <Application>Microsoft Office PowerPoint</Application>
  <PresentationFormat>Widescreen</PresentationFormat>
  <Paragraphs>523</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Times New Roman</vt:lpstr>
      <vt:lpstr>Wingdings</vt:lpstr>
      <vt:lpstr>Office Theme</vt:lpstr>
      <vt:lpstr>Entering a Budget Journal Voucher in Banner 9</vt:lpstr>
      <vt:lpstr>Entering a Budget Journal Voucher in Banner 9</vt:lpstr>
      <vt:lpstr>Entering a Budget Journal Voucher in Banner 9</vt:lpstr>
      <vt:lpstr>Entering a Budget Journal Voucher in Banner 9</vt:lpstr>
      <vt:lpstr>Document Header – Budget Journal Voucher in Banner 9</vt:lpstr>
      <vt:lpstr>Transactional Detail - Journal Voucher in Banner 9</vt:lpstr>
      <vt:lpstr>Transactional Detail - Journal Voucher in Banner 9</vt:lpstr>
      <vt:lpstr>Document Text- Budget Journal Voucher in Banner 9</vt:lpstr>
      <vt:lpstr>Document Text – Budget Journal Voucher in Banner 9</vt:lpstr>
      <vt:lpstr>Review of Entries – Budget Journal Voucher in Banner 9</vt:lpstr>
      <vt:lpstr>Review of Entries – Budget Journal Voucher in Banner 9</vt:lpstr>
      <vt:lpstr>Completion - Journal Voucher in Banner 9</vt:lpstr>
    </vt:vector>
  </TitlesOfParts>
  <Company>Wayne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Illustration with Step-Action Highlights</dc:title>
  <dc:creator>Heather Howell</dc:creator>
  <cp:lastModifiedBy>Crystal Edwards</cp:lastModifiedBy>
  <cp:revision>42</cp:revision>
  <cp:lastPrinted>2018-06-08T18:48:23Z</cp:lastPrinted>
  <dcterms:created xsi:type="dcterms:W3CDTF">2018-06-08T14:25:37Z</dcterms:created>
  <dcterms:modified xsi:type="dcterms:W3CDTF">2018-09-17T12:55:58Z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F6745410-F62F-42A6-A638-F1ED883737BC</vt:lpwstr>
  </property>
  <property fmtid="{D5CDD505-2E9C-101B-9397-08002B2CF9AE}" pid="3" name="ArticulatePath">
    <vt:lpwstr>Presentation2</vt:lpwstr>
  </property>
  <property fmtid="{D5CDD505-2E9C-101B-9397-08002B2CF9AE}" pid="4" name="ContentTypeId">
    <vt:lpwstr>0x01010079426A5F6832CC4BBA1B5D84F9972B97</vt:lpwstr>
  </property>
</Properties>
</file>